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6"/>
    <p:sldMasterId id="2147483662" r:id="rId7"/>
  </p:sldMasterIdLst>
  <p:notesMasterIdLst>
    <p:notesMasterId r:id="rId9"/>
  </p:notesMasterIdLst>
  <p:handoutMasterIdLst>
    <p:handoutMasterId r:id="rId10"/>
  </p:handoutMasterIdLst>
  <p:sldIdLst>
    <p:sldId id="257" r:id="rId8"/>
  </p:sldIdLst>
  <p:sldSz cx="7561263" cy="10693400"/>
  <p:notesSz cx="6735763" cy="9866313"/>
  <p:defaultTextStyle>
    <a:defPPr>
      <a:defRPr lang="ja-JP"/>
    </a:defPPr>
    <a:lvl1pPr algn="l" rtl="0" fontAlgn="base">
      <a:spcBef>
        <a:spcPct val="0"/>
      </a:spcBef>
      <a:spcAft>
        <a:spcPct val="0"/>
      </a:spcAft>
      <a:defRPr kumimoji="1" sz="2000"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sz="20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20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20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2000" kern="1200">
        <a:solidFill>
          <a:schemeClr val="tx1"/>
        </a:solidFill>
        <a:latin typeface="Arial" charset="0"/>
        <a:ea typeface="ＭＳ Ｐゴシック" pitchFamily="50" charset="-128"/>
        <a:cs typeface="+mn-cs"/>
      </a:defRPr>
    </a:lvl5pPr>
    <a:lvl6pPr marL="2286000" algn="l" defTabSz="914400" rtl="0" eaLnBrk="1" latinLnBrk="0" hangingPunct="1">
      <a:defRPr kumimoji="1" sz="2000" kern="1200">
        <a:solidFill>
          <a:schemeClr val="tx1"/>
        </a:solidFill>
        <a:latin typeface="Arial" charset="0"/>
        <a:ea typeface="ＭＳ Ｐゴシック" pitchFamily="50" charset="-128"/>
        <a:cs typeface="+mn-cs"/>
      </a:defRPr>
    </a:lvl6pPr>
    <a:lvl7pPr marL="2743200" algn="l" defTabSz="914400" rtl="0" eaLnBrk="1" latinLnBrk="0" hangingPunct="1">
      <a:defRPr kumimoji="1" sz="2000" kern="1200">
        <a:solidFill>
          <a:schemeClr val="tx1"/>
        </a:solidFill>
        <a:latin typeface="Arial" charset="0"/>
        <a:ea typeface="ＭＳ Ｐゴシック" pitchFamily="50" charset="-128"/>
        <a:cs typeface="+mn-cs"/>
      </a:defRPr>
    </a:lvl7pPr>
    <a:lvl8pPr marL="3200400" algn="l" defTabSz="914400" rtl="0" eaLnBrk="1" latinLnBrk="0" hangingPunct="1">
      <a:defRPr kumimoji="1" sz="2000" kern="1200">
        <a:solidFill>
          <a:schemeClr val="tx1"/>
        </a:solidFill>
        <a:latin typeface="Arial" charset="0"/>
        <a:ea typeface="ＭＳ Ｐゴシック" pitchFamily="50" charset="-128"/>
        <a:cs typeface="+mn-cs"/>
      </a:defRPr>
    </a:lvl8pPr>
    <a:lvl9pPr marL="3657600" algn="l" defTabSz="914400" rtl="0" eaLnBrk="1" latinLnBrk="0" hangingPunct="1">
      <a:defRPr kumimoji="1" sz="2000"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3368">
          <p15:clr>
            <a:srgbClr val="A4A3A4"/>
          </p15:clr>
        </p15:guide>
        <p15:guide id="2" pos="238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6170"/>
    <a:srgbClr val="07467A"/>
    <a:srgbClr val="1463AA"/>
    <a:srgbClr val="0C3A64"/>
    <a:srgbClr val="004A82"/>
    <a:srgbClr val="1FA4DA"/>
    <a:srgbClr val="0044CC"/>
    <a:srgbClr val="FA821E"/>
    <a:srgbClr val="5A002D"/>
    <a:srgbClr val="4140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45325" autoAdjust="0"/>
  </p:normalViewPr>
  <p:slideViewPr>
    <p:cSldViewPr showGuides="1">
      <p:cViewPr>
        <p:scale>
          <a:sx n="110" d="100"/>
          <a:sy n="110" d="100"/>
        </p:scale>
        <p:origin x="1612" y="-2204"/>
      </p:cViewPr>
      <p:guideLst>
        <p:guide orient="horz" pos="3368"/>
        <p:guide pos="2382"/>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Master" Target="slideMasters/slideMaster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presProps" Target="presProps.xml"/><Relationship Id="rId5" Type="http://schemas.openxmlformats.org/officeDocument/2006/relationships/customXml" Target="../customXml/item5.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kamoto, Yuuichi Field Seminar Management" userId="4413695d-3429-4f56-9f97-7e2c4f112c0b" providerId="ADAL" clId="{52818D7C-12F7-4E2F-9599-B44316766403}"/>
    <pc:docChg chg="modSld">
      <pc:chgData name="Sakamoto, Yuuichi Field Seminar Management" userId="4413695d-3429-4f56-9f97-7e2c4f112c0b" providerId="ADAL" clId="{52818D7C-12F7-4E2F-9599-B44316766403}" dt="2026-05-07T01:52:21.069" v="52" actId="255"/>
      <pc:docMkLst>
        <pc:docMk/>
      </pc:docMkLst>
      <pc:sldChg chg="modSp mod">
        <pc:chgData name="Sakamoto, Yuuichi Field Seminar Management" userId="4413695d-3429-4f56-9f97-7e2c4f112c0b" providerId="ADAL" clId="{52818D7C-12F7-4E2F-9599-B44316766403}" dt="2026-05-07T01:52:21.069" v="52" actId="255"/>
        <pc:sldMkLst>
          <pc:docMk/>
          <pc:sldMk cId="3049698966" sldId="257"/>
        </pc:sldMkLst>
        <pc:spChg chg="mod">
          <ac:chgData name="Sakamoto, Yuuichi Field Seminar Management" userId="4413695d-3429-4f56-9f97-7e2c4f112c0b" providerId="ADAL" clId="{52818D7C-12F7-4E2F-9599-B44316766403}" dt="2026-04-12T09:20:40.366" v="32" actId="1035"/>
          <ac:spMkLst>
            <pc:docMk/>
            <pc:sldMk cId="3049698966" sldId="257"/>
            <ac:spMk id="3" creationId="{CD845A2A-07ED-8EE6-DA9C-6E55586EEF0C}"/>
          </ac:spMkLst>
        </pc:spChg>
        <pc:spChg chg="mod">
          <ac:chgData name="Sakamoto, Yuuichi Field Seminar Management" userId="4413695d-3429-4f56-9f97-7e2c4f112c0b" providerId="ADAL" clId="{52818D7C-12F7-4E2F-9599-B44316766403}" dt="2026-05-07T01:52:21.069" v="52" actId="255"/>
          <ac:spMkLst>
            <pc:docMk/>
            <pc:sldMk cId="3049698966" sldId="257"/>
            <ac:spMk id="6" creationId="{6C13E634-3B07-B763-8498-F928F339152B}"/>
          </ac:spMkLst>
        </pc:spChg>
        <pc:spChg chg="mod">
          <ac:chgData name="Sakamoto, Yuuichi Field Seminar Management" userId="4413695d-3429-4f56-9f97-7e2c4f112c0b" providerId="ADAL" clId="{52818D7C-12F7-4E2F-9599-B44316766403}" dt="2026-04-12T09:20:05.100" v="25" actId="1035"/>
          <ac:spMkLst>
            <pc:docMk/>
            <pc:sldMk cId="3049698966" sldId="257"/>
            <ac:spMk id="10" creationId="{AFB9DB05-8084-86ED-81DF-B1B674996DAE}"/>
          </ac:spMkLst>
        </pc:spChg>
        <pc:spChg chg="mod">
          <ac:chgData name="Sakamoto, Yuuichi Field Seminar Management" userId="4413695d-3429-4f56-9f97-7e2c4f112c0b" providerId="ADAL" clId="{52818D7C-12F7-4E2F-9599-B44316766403}" dt="2026-04-12T09:20:40.366" v="32" actId="1035"/>
          <ac:spMkLst>
            <pc:docMk/>
            <pc:sldMk cId="3049698966" sldId="257"/>
            <ac:spMk id="11" creationId="{FE603209-780B-6E04-1027-9DCB347BB24A}"/>
          </ac:spMkLst>
        </pc:spChg>
        <pc:spChg chg="mod">
          <ac:chgData name="Sakamoto, Yuuichi Field Seminar Management" userId="4413695d-3429-4f56-9f97-7e2c4f112c0b" providerId="ADAL" clId="{52818D7C-12F7-4E2F-9599-B44316766403}" dt="2026-04-12T07:51:14.377" v="9" actId="1036"/>
          <ac:spMkLst>
            <pc:docMk/>
            <pc:sldMk cId="3049698966" sldId="257"/>
            <ac:spMk id="30" creationId="{4CDFD39D-12D4-0795-2960-C00E2DC5B668}"/>
          </ac:spMkLst>
        </pc:spChg>
        <pc:spChg chg="mod">
          <ac:chgData name="Sakamoto, Yuuichi Field Seminar Management" userId="4413695d-3429-4f56-9f97-7e2c4f112c0b" providerId="ADAL" clId="{52818D7C-12F7-4E2F-9599-B44316766403}" dt="2026-04-12T09:20:47.919" v="36" actId="1036"/>
          <ac:spMkLst>
            <pc:docMk/>
            <pc:sldMk cId="3049698966" sldId="257"/>
            <ac:spMk id="74" creationId="{108A295D-ABC2-4618-95E8-6136BDD80CD7}"/>
          </ac:spMkLst>
        </pc:spChg>
        <pc:grpChg chg="mod">
          <ac:chgData name="Sakamoto, Yuuichi Field Seminar Management" userId="4413695d-3429-4f56-9f97-7e2c4f112c0b" providerId="ADAL" clId="{52818D7C-12F7-4E2F-9599-B44316766403}" dt="2026-04-12T09:20:40.366" v="32" actId="1035"/>
          <ac:grpSpMkLst>
            <pc:docMk/>
            <pc:sldMk cId="3049698966" sldId="257"/>
            <ac:grpSpMk id="4" creationId="{6649E368-FE6E-A763-7447-9BB8B10F31A1}"/>
          </ac:grpSpMkLst>
        </pc:grpChg>
        <pc:grpChg chg="mod">
          <ac:chgData name="Sakamoto, Yuuichi Field Seminar Management" userId="4413695d-3429-4f56-9f97-7e2c4f112c0b" providerId="ADAL" clId="{52818D7C-12F7-4E2F-9599-B44316766403}" dt="2026-04-12T09:20:40.366" v="32" actId="1035"/>
          <ac:grpSpMkLst>
            <pc:docMk/>
            <pc:sldMk cId="3049698966" sldId="257"/>
            <ac:grpSpMk id="20" creationId="{875C0E04-01B7-428B-9EF8-75EF04DB2C78}"/>
          </ac:grpSpMkLst>
        </pc:grpChg>
        <pc:grpChg chg="mod">
          <ac:chgData name="Sakamoto, Yuuichi Field Seminar Management" userId="4413695d-3429-4f56-9f97-7e2c4f112c0b" providerId="ADAL" clId="{52818D7C-12F7-4E2F-9599-B44316766403}" dt="2026-04-12T09:20:47.919" v="36" actId="1036"/>
          <ac:grpSpMkLst>
            <pc:docMk/>
            <pc:sldMk cId="3049698966" sldId="257"/>
            <ac:grpSpMk id="48" creationId="{1086FEF3-CDBC-4083-802C-B1885BDC13BE}"/>
          </ac:grpSpMkLst>
        </pc:gr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9302" cy="493237"/>
          </a:xfrm>
          <a:prstGeom prst="rect">
            <a:avLst/>
          </a:prstGeom>
        </p:spPr>
        <p:txBody>
          <a:bodyPr vert="horz" lIns="90402" tIns="45200" rIns="90402" bIns="45200" rtlCol="0"/>
          <a:lstStyle>
            <a:lvl1pPr algn="l">
              <a:defRPr sz="1200">
                <a:ea typeface="ＭＳ Ｐゴシック" charset="-128"/>
              </a:defRPr>
            </a:lvl1pPr>
          </a:lstStyle>
          <a:p>
            <a:pPr>
              <a:defRPr/>
            </a:pPr>
            <a:endParaRPr lang="ja-JP" altLang="en-US"/>
          </a:p>
        </p:txBody>
      </p:sp>
      <p:sp>
        <p:nvSpPr>
          <p:cNvPr id="3" name="日付プレースホルダー 2"/>
          <p:cNvSpPr>
            <a:spLocks noGrp="1"/>
          </p:cNvSpPr>
          <p:nvPr>
            <p:ph type="dt" sz="quarter" idx="1"/>
          </p:nvPr>
        </p:nvSpPr>
        <p:spPr>
          <a:xfrm>
            <a:off x="3814892" y="1"/>
            <a:ext cx="2919302" cy="493237"/>
          </a:xfrm>
          <a:prstGeom prst="rect">
            <a:avLst/>
          </a:prstGeom>
        </p:spPr>
        <p:txBody>
          <a:bodyPr vert="horz" lIns="90402" tIns="45200" rIns="90402" bIns="45200" rtlCol="0"/>
          <a:lstStyle>
            <a:lvl1pPr algn="r">
              <a:defRPr sz="1200">
                <a:ea typeface="ＭＳ Ｐゴシック" charset="-128"/>
              </a:defRPr>
            </a:lvl1pPr>
          </a:lstStyle>
          <a:p>
            <a:pPr>
              <a:defRPr/>
            </a:pPr>
            <a:fld id="{A2832CB0-9E2F-40D7-A33D-687107C13B2C}" type="datetimeFigureOut">
              <a:rPr lang="ja-JP" altLang="en-US"/>
              <a:pPr>
                <a:defRPr/>
              </a:pPr>
              <a:t>2026/5/7</a:t>
            </a:fld>
            <a:endParaRPr lang="ja-JP" altLang="en-US"/>
          </a:p>
        </p:txBody>
      </p:sp>
      <p:sp>
        <p:nvSpPr>
          <p:cNvPr id="4" name="フッター プレースホルダー 3"/>
          <p:cNvSpPr>
            <a:spLocks noGrp="1"/>
          </p:cNvSpPr>
          <p:nvPr>
            <p:ph type="ftr" sz="quarter" idx="2"/>
          </p:nvPr>
        </p:nvSpPr>
        <p:spPr>
          <a:xfrm>
            <a:off x="0" y="9371504"/>
            <a:ext cx="2919302" cy="493236"/>
          </a:xfrm>
          <a:prstGeom prst="rect">
            <a:avLst/>
          </a:prstGeom>
        </p:spPr>
        <p:txBody>
          <a:bodyPr vert="horz" lIns="90402" tIns="45200" rIns="90402" bIns="45200" rtlCol="0" anchor="b"/>
          <a:lstStyle>
            <a:lvl1pPr algn="l">
              <a:defRPr sz="1200">
                <a:ea typeface="ＭＳ Ｐゴシック" charset="-128"/>
              </a:defRPr>
            </a:lvl1pPr>
          </a:lstStyle>
          <a:p>
            <a:pPr>
              <a:defRPr/>
            </a:pPr>
            <a:endParaRPr lang="ja-JP" altLang="en-US"/>
          </a:p>
        </p:txBody>
      </p:sp>
      <p:sp>
        <p:nvSpPr>
          <p:cNvPr id="5" name="スライド番号プレースホルダー 4"/>
          <p:cNvSpPr>
            <a:spLocks noGrp="1"/>
          </p:cNvSpPr>
          <p:nvPr>
            <p:ph type="sldNum" sz="quarter" idx="3"/>
          </p:nvPr>
        </p:nvSpPr>
        <p:spPr>
          <a:xfrm>
            <a:off x="3814892" y="9371504"/>
            <a:ext cx="2919302" cy="493236"/>
          </a:xfrm>
          <a:prstGeom prst="rect">
            <a:avLst/>
          </a:prstGeom>
        </p:spPr>
        <p:txBody>
          <a:bodyPr vert="horz" lIns="90402" tIns="45200" rIns="90402" bIns="45200" rtlCol="0" anchor="b"/>
          <a:lstStyle>
            <a:lvl1pPr algn="r">
              <a:defRPr sz="1200">
                <a:ea typeface="ＭＳ Ｐゴシック" charset="-128"/>
              </a:defRPr>
            </a:lvl1pPr>
          </a:lstStyle>
          <a:p>
            <a:pPr>
              <a:defRPr/>
            </a:pPr>
            <a:fld id="{08EB6B5C-0F81-44B8-BD78-0F629288FF84}" type="slidenum">
              <a:rPr lang="ja-JP" altLang="en-US"/>
              <a:pPr>
                <a:defRPr/>
              </a:pPr>
              <a:t>‹#›</a:t>
            </a:fld>
            <a:endParaRPr lang="ja-JP" altLang="en-US"/>
          </a:p>
        </p:txBody>
      </p:sp>
    </p:spTree>
    <p:extLst>
      <p:ext uri="{BB962C8B-B14F-4D97-AF65-F5344CB8AC3E}">
        <p14:creationId xmlns:p14="http://schemas.microsoft.com/office/powerpoint/2010/main" val="4098051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9302" cy="493237"/>
          </a:xfrm>
          <a:prstGeom prst="rect">
            <a:avLst/>
          </a:prstGeom>
        </p:spPr>
        <p:txBody>
          <a:bodyPr vert="horz" lIns="90402" tIns="45200" rIns="90402" bIns="45200" rtlCol="0"/>
          <a:lstStyle>
            <a:lvl1pPr algn="l">
              <a:defRPr sz="1200">
                <a:ea typeface="ＭＳ Ｐゴシック" charset="-128"/>
              </a:defRPr>
            </a:lvl1pPr>
          </a:lstStyle>
          <a:p>
            <a:pPr>
              <a:defRPr/>
            </a:pPr>
            <a:endParaRPr lang="ja-JP" altLang="en-US"/>
          </a:p>
        </p:txBody>
      </p:sp>
      <p:sp>
        <p:nvSpPr>
          <p:cNvPr id="3" name="日付プレースホルダー 2"/>
          <p:cNvSpPr>
            <a:spLocks noGrp="1"/>
          </p:cNvSpPr>
          <p:nvPr>
            <p:ph type="dt" idx="1"/>
          </p:nvPr>
        </p:nvSpPr>
        <p:spPr>
          <a:xfrm>
            <a:off x="3814892" y="1"/>
            <a:ext cx="2919302" cy="493237"/>
          </a:xfrm>
          <a:prstGeom prst="rect">
            <a:avLst/>
          </a:prstGeom>
        </p:spPr>
        <p:txBody>
          <a:bodyPr vert="horz" lIns="90402" tIns="45200" rIns="90402" bIns="45200" rtlCol="0"/>
          <a:lstStyle>
            <a:lvl1pPr algn="r">
              <a:defRPr sz="1200">
                <a:ea typeface="ＭＳ Ｐゴシック" charset="-128"/>
              </a:defRPr>
            </a:lvl1pPr>
          </a:lstStyle>
          <a:p>
            <a:pPr>
              <a:defRPr/>
            </a:pPr>
            <a:fld id="{1E9D046F-4F5C-40BE-A4A0-DEBAF68F8095}" type="datetimeFigureOut">
              <a:rPr lang="ja-JP" altLang="en-US"/>
              <a:pPr>
                <a:defRPr/>
              </a:pPr>
              <a:t>2026/5/7</a:t>
            </a:fld>
            <a:endParaRPr lang="ja-JP" altLang="en-US"/>
          </a:p>
        </p:txBody>
      </p:sp>
      <p:sp>
        <p:nvSpPr>
          <p:cNvPr id="4" name="スライド イメージ プレースホルダー 3"/>
          <p:cNvSpPr>
            <a:spLocks noGrp="1" noRot="1" noChangeAspect="1"/>
          </p:cNvSpPr>
          <p:nvPr>
            <p:ph type="sldImg" idx="2"/>
          </p:nvPr>
        </p:nvSpPr>
        <p:spPr>
          <a:xfrm>
            <a:off x="2060575" y="741363"/>
            <a:ext cx="2614613" cy="3698875"/>
          </a:xfrm>
          <a:prstGeom prst="rect">
            <a:avLst/>
          </a:prstGeom>
          <a:noFill/>
          <a:ln w="12700">
            <a:solidFill>
              <a:prstClr val="black"/>
            </a:solidFill>
          </a:ln>
        </p:spPr>
        <p:txBody>
          <a:bodyPr vert="horz" lIns="90402" tIns="45200" rIns="90402" bIns="45200" rtlCol="0" anchor="ctr"/>
          <a:lstStyle/>
          <a:p>
            <a:pPr lvl="0"/>
            <a:endParaRPr lang="ja-JP" altLang="en-US" noProof="0"/>
          </a:p>
        </p:txBody>
      </p:sp>
      <p:sp>
        <p:nvSpPr>
          <p:cNvPr id="5" name="ノート プレースホルダー 4"/>
          <p:cNvSpPr>
            <a:spLocks noGrp="1"/>
          </p:cNvSpPr>
          <p:nvPr>
            <p:ph type="body" sz="quarter" idx="3"/>
          </p:nvPr>
        </p:nvSpPr>
        <p:spPr>
          <a:xfrm>
            <a:off x="674053" y="4686539"/>
            <a:ext cx="5389239" cy="4439132"/>
          </a:xfrm>
          <a:prstGeom prst="rect">
            <a:avLst/>
          </a:prstGeom>
        </p:spPr>
        <p:txBody>
          <a:bodyPr vert="horz" lIns="90402" tIns="45200" rIns="90402" bIns="45200"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a:xfrm>
            <a:off x="0" y="9371504"/>
            <a:ext cx="2919302" cy="493236"/>
          </a:xfrm>
          <a:prstGeom prst="rect">
            <a:avLst/>
          </a:prstGeom>
        </p:spPr>
        <p:txBody>
          <a:bodyPr vert="horz" lIns="90402" tIns="45200" rIns="90402" bIns="45200" rtlCol="0" anchor="b"/>
          <a:lstStyle>
            <a:lvl1pPr algn="l">
              <a:defRPr sz="1200">
                <a:ea typeface="ＭＳ Ｐゴシック" charset="-128"/>
              </a:defRPr>
            </a:lvl1pPr>
          </a:lstStyle>
          <a:p>
            <a:pPr>
              <a:defRPr/>
            </a:pPr>
            <a:endParaRPr lang="ja-JP" altLang="en-US"/>
          </a:p>
        </p:txBody>
      </p:sp>
      <p:sp>
        <p:nvSpPr>
          <p:cNvPr id="7" name="スライド番号プレースホルダー 6"/>
          <p:cNvSpPr>
            <a:spLocks noGrp="1"/>
          </p:cNvSpPr>
          <p:nvPr>
            <p:ph type="sldNum" sz="quarter" idx="5"/>
          </p:nvPr>
        </p:nvSpPr>
        <p:spPr>
          <a:xfrm>
            <a:off x="3814892" y="9371504"/>
            <a:ext cx="2919302" cy="493236"/>
          </a:xfrm>
          <a:prstGeom prst="rect">
            <a:avLst/>
          </a:prstGeom>
        </p:spPr>
        <p:txBody>
          <a:bodyPr vert="horz" lIns="90402" tIns="45200" rIns="90402" bIns="45200" rtlCol="0" anchor="b"/>
          <a:lstStyle>
            <a:lvl1pPr algn="r">
              <a:defRPr sz="1200">
                <a:ea typeface="ＭＳ Ｐゴシック" charset="-128"/>
              </a:defRPr>
            </a:lvl1pPr>
          </a:lstStyle>
          <a:p>
            <a:pPr>
              <a:defRPr/>
            </a:pPr>
            <a:fld id="{0DA2727F-40D3-4459-A434-C8057A5E580B}" type="slidenum">
              <a:rPr lang="ja-JP" altLang="en-US"/>
              <a:pPr>
                <a:defRPr/>
              </a:pPr>
              <a:t>‹#›</a:t>
            </a:fld>
            <a:endParaRPr lang="ja-JP" altLang="en-US"/>
          </a:p>
        </p:txBody>
      </p:sp>
    </p:spTree>
    <p:extLst>
      <p:ext uri="{BB962C8B-B14F-4D97-AF65-F5344CB8AC3E}">
        <p14:creationId xmlns:p14="http://schemas.microsoft.com/office/powerpoint/2010/main" val="1852723083"/>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ヘッダー プレースホルダー 3"/>
          <p:cNvSpPr>
            <a:spLocks noGrp="1"/>
          </p:cNvSpPr>
          <p:nvPr>
            <p:ph type="hdr" sz="quarter" idx="10"/>
          </p:nvPr>
        </p:nvSpPr>
        <p:spPr/>
        <p:txBody>
          <a:bodyPr/>
          <a:lstStyle/>
          <a:p>
            <a:pPr marL="0" marR="0" lvl="0" indent="0" algn="l" defTabSz="89327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5" name="フッター プレースホルダー 4"/>
          <p:cNvSpPr>
            <a:spLocks noGrp="1"/>
          </p:cNvSpPr>
          <p:nvPr>
            <p:ph type="ftr" sz="quarter" idx="11"/>
          </p:nvPr>
        </p:nvSpPr>
        <p:spPr/>
        <p:txBody>
          <a:bodyPr/>
          <a:lstStyle/>
          <a:p>
            <a:pPr marL="0" marR="0" lvl="0" indent="0" algn="l" defTabSz="893277"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6" name="スライド番号プレースホルダー 5"/>
          <p:cNvSpPr>
            <a:spLocks noGrp="1"/>
          </p:cNvSpPr>
          <p:nvPr>
            <p:ph type="sldNum" sz="quarter" idx="12"/>
          </p:nvPr>
        </p:nvSpPr>
        <p:spPr/>
        <p:txBody>
          <a:bodyPr/>
          <a:lstStyle/>
          <a:p>
            <a:pPr marL="0" marR="0" lvl="0" indent="0" algn="r" defTabSz="893277" rtl="0" eaLnBrk="1" fontAlgn="auto" latinLnBrk="0" hangingPunct="1">
              <a:lnSpc>
                <a:spcPct val="100000"/>
              </a:lnSpc>
              <a:spcBef>
                <a:spcPts val="0"/>
              </a:spcBef>
              <a:spcAft>
                <a:spcPts val="0"/>
              </a:spcAft>
              <a:buClrTx/>
              <a:buSzTx/>
              <a:buFontTx/>
              <a:buNone/>
              <a:tabLst/>
              <a:defRPr/>
            </a:pPr>
            <a:fld id="{0D977B5E-3E77-42F5-BC25-BCE27E64F66F}" type="slidenum">
              <a:rPr kumimoji="1" lang="ja-JP" altLang="en-US"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893277"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304682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444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377825" y="428625"/>
            <a:ext cx="6805613" cy="1781175"/>
          </a:xfrm>
          <a:prstGeom prst="rect">
            <a:avLst/>
          </a:prstGeom>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377825" y="2495550"/>
            <a:ext cx="6805613" cy="7056438"/>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14983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483225" y="428625"/>
            <a:ext cx="1700213" cy="9123363"/>
          </a:xfrm>
          <a:prstGeom prst="rect">
            <a:avLst/>
          </a:prstGeo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377825" y="428625"/>
            <a:ext cx="4953000" cy="9123363"/>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813379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タイトル 7">
            <a:extLst>
              <a:ext uri="{FF2B5EF4-FFF2-40B4-BE49-F238E27FC236}">
                <a16:creationId xmlns:a16="http://schemas.microsoft.com/office/drawing/2014/main" id="{0AC14EB7-53C1-44E2-8D9C-92319A24D557}"/>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3247442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タイトル 10">
            <a:extLst>
              <a:ext uri="{FF2B5EF4-FFF2-40B4-BE49-F238E27FC236}">
                <a16:creationId xmlns:a16="http://schemas.microsoft.com/office/drawing/2014/main" id="{A6EC6463-5632-4968-B868-573AB4D969C6}"/>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1856899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タイトル 7">
            <a:extLst>
              <a:ext uri="{FF2B5EF4-FFF2-40B4-BE49-F238E27FC236}">
                <a16:creationId xmlns:a16="http://schemas.microsoft.com/office/drawing/2014/main" id="{4566A1EF-4303-4624-A507-E9533376D50E}"/>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13997355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33AA7C46-EA0F-4628-98B7-33B219E7D306}"/>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5721916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1271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2607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96900" y="6872288"/>
            <a:ext cx="6427788" cy="2122487"/>
          </a:xfrm>
          <a:prstGeom prst="rect">
            <a:avLst/>
          </a:prstGeo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596900" y="4532313"/>
            <a:ext cx="6427788" cy="2339975"/>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Tree>
    <p:extLst>
      <p:ext uri="{BB962C8B-B14F-4D97-AF65-F5344CB8AC3E}">
        <p14:creationId xmlns:p14="http://schemas.microsoft.com/office/powerpoint/2010/main" val="2050130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25" y="428625"/>
            <a:ext cx="6805613" cy="1781175"/>
          </a:xfrm>
          <a:prstGeom prst="rect">
            <a:avLst/>
          </a:prstGeom>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377825" y="2495550"/>
            <a:ext cx="3325813" cy="70564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3856038" y="2495550"/>
            <a:ext cx="3327400" cy="70564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192841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77825" y="428625"/>
            <a:ext cx="6805613" cy="1781175"/>
          </a:xfrm>
          <a:prstGeom prst="rect">
            <a:avLst/>
          </a:prstGeo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377825" y="2393950"/>
            <a:ext cx="3341688" cy="9969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377825" y="3390900"/>
            <a:ext cx="3341688" cy="61610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3841750" y="2393950"/>
            <a:ext cx="3341688" cy="9969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3841750" y="3390900"/>
            <a:ext cx="3341688" cy="61610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1227304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377825" y="428625"/>
            <a:ext cx="6805613" cy="1781175"/>
          </a:xfrm>
          <a:prstGeom prst="rect">
            <a:avLst/>
          </a:prstGeom>
        </p:spPr>
        <p:txBody>
          <a:bodyPr/>
          <a:lstStyle/>
          <a:p>
            <a:r>
              <a:rPr lang="ja-JP" altLang="en-US"/>
              <a:t>マスター タイトルの書式設定</a:t>
            </a:r>
          </a:p>
        </p:txBody>
      </p:sp>
    </p:spTree>
    <p:extLst>
      <p:ext uri="{BB962C8B-B14F-4D97-AF65-F5344CB8AC3E}">
        <p14:creationId xmlns:p14="http://schemas.microsoft.com/office/powerpoint/2010/main" val="2743850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2830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77825" y="425450"/>
            <a:ext cx="2487613" cy="1812925"/>
          </a:xfrm>
          <a:prstGeom prst="rect">
            <a:avLst/>
          </a:prstGeo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2955925" y="425450"/>
            <a:ext cx="4227513" cy="912653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377825" y="2238375"/>
            <a:ext cx="2487613" cy="731361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Tree>
    <p:extLst>
      <p:ext uri="{BB962C8B-B14F-4D97-AF65-F5344CB8AC3E}">
        <p14:creationId xmlns:p14="http://schemas.microsoft.com/office/powerpoint/2010/main" val="1027394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82725" y="7485063"/>
            <a:ext cx="4535488" cy="884237"/>
          </a:xfrm>
          <a:prstGeom prst="rect">
            <a:avLst/>
          </a:prstGeo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482725" y="955675"/>
            <a:ext cx="4535488" cy="641508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482725" y="8369300"/>
            <a:ext cx="4535488" cy="125412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Tree>
    <p:extLst>
      <p:ext uri="{BB962C8B-B14F-4D97-AF65-F5344CB8AC3E}">
        <p14:creationId xmlns:p14="http://schemas.microsoft.com/office/powerpoint/2010/main" val="3695019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5D6EF766-9377-40FA-B101-2DD6FCE9B9B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 y="528"/>
            <a:ext cx="7561263" cy="10692343"/>
          </a:xfrm>
          <a:prstGeom prst="rect">
            <a:avLst/>
          </a:prstGeom>
        </p:spPr>
      </p:pic>
      <p:sp>
        <p:nvSpPr>
          <p:cNvPr id="10" name="タイトル プレースホルダー 9">
            <a:extLst>
              <a:ext uri="{FF2B5EF4-FFF2-40B4-BE49-F238E27FC236}">
                <a16:creationId xmlns:a16="http://schemas.microsoft.com/office/drawing/2014/main" id="{EC7DE68F-C259-48E9-9894-6C4756F0A7AF}"/>
              </a:ext>
            </a:extLst>
          </p:cNvPr>
          <p:cNvSpPr>
            <a:spLocks noGrp="1"/>
          </p:cNvSpPr>
          <p:nvPr>
            <p:ph type="title"/>
          </p:nvPr>
        </p:nvSpPr>
        <p:spPr>
          <a:xfrm>
            <a:off x="2073872" y="158774"/>
            <a:ext cx="3413517" cy="539036"/>
          </a:xfrm>
          <a:prstGeom prst="rect">
            <a:avLst/>
          </a:prstGeom>
        </p:spPr>
        <p:txBody>
          <a:bodyPr vert="horz" lIns="91440" tIns="45720" rIns="91440" bIns="45720" rtlCol="0" anchor="ctr" anchorCtr="0">
            <a:noAutofit/>
          </a:bodyPr>
          <a:lstStyle/>
          <a:p>
            <a:r>
              <a:rPr kumimoji="1" lang="ja-JP" altLang="en-US" dirty="0"/>
              <a:t>マスター タイトルの書式設定</a:t>
            </a:r>
          </a:p>
        </p:txBody>
      </p:sp>
    </p:spTree>
    <p:extLst>
      <p:ext uri="{BB962C8B-B14F-4D97-AF65-F5344CB8AC3E}">
        <p14:creationId xmlns:p14="http://schemas.microsoft.com/office/powerpoint/2010/main" val="390493197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xStyles>
    <p:titleStyle>
      <a:lvl1pPr algn="dist">
        <a:lnSpc>
          <a:spcPct val="110000"/>
        </a:lnSpc>
        <a:defRPr sz="2600" b="1">
          <a:solidFill>
            <a:schemeClr val="bg1"/>
          </a:solidFill>
          <a:effectLst/>
          <a:latin typeface="+mn-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extLst>
    <p:ext uri="{27BBF7A9-308A-43DC-89C8-2F10F3537804}">
      <p15:sldGuideLst xmlns:p15="http://schemas.microsoft.com/office/powerpoint/2012/main">
        <p15:guide id="1" orient="horz" pos="3367">
          <p15:clr>
            <a:srgbClr val="F26B43"/>
          </p15:clr>
        </p15:guide>
        <p15:guide id="2" pos="2381">
          <p15:clr>
            <a:srgbClr val="F26B43"/>
          </p15:clr>
        </p15:guide>
        <p15:guide id="3" pos="413">
          <p15:clr>
            <a:srgbClr val="F26B43"/>
          </p15:clr>
        </p15:guide>
        <p15:guide id="4" pos="434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0CEA65A7-ED34-4D64-BEA1-D522A2E51B72}"/>
              </a:ext>
            </a:extLst>
          </p:cNvPr>
          <p:cNvGrpSpPr/>
          <p:nvPr/>
        </p:nvGrpSpPr>
        <p:grpSpPr>
          <a:xfrm>
            <a:off x="4873667" y="10122378"/>
            <a:ext cx="2016224" cy="283405"/>
            <a:chOff x="4176972" y="9997558"/>
            <a:chExt cx="2493702" cy="350521"/>
          </a:xfrm>
        </p:grpSpPr>
        <p:pic>
          <p:nvPicPr>
            <p:cNvPr id="63" name="図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436513" y="10065845"/>
              <a:ext cx="1234161" cy="254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図 63">
              <a:extLst>
                <a:ext uri="{FF2B5EF4-FFF2-40B4-BE49-F238E27FC236}">
                  <a16:creationId xmlns:a16="http://schemas.microsoft.com/office/drawing/2014/main" id="{B5916F05-C8C8-4106-8E4D-7105FD60FE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76972" y="9997558"/>
              <a:ext cx="932690" cy="350521"/>
            </a:xfrm>
            <a:prstGeom prst="rect">
              <a:avLst/>
            </a:prstGeom>
          </p:spPr>
        </p:pic>
      </p:grpSp>
      <p:grpSp>
        <p:nvGrpSpPr>
          <p:cNvPr id="13" name="グループ化 12">
            <a:extLst>
              <a:ext uri="{FF2B5EF4-FFF2-40B4-BE49-F238E27FC236}">
                <a16:creationId xmlns:a16="http://schemas.microsoft.com/office/drawing/2014/main" id="{565AD9AD-163A-438A-AAB5-FEBE31330A3C}"/>
              </a:ext>
            </a:extLst>
          </p:cNvPr>
          <p:cNvGrpSpPr/>
          <p:nvPr/>
        </p:nvGrpSpPr>
        <p:grpSpPr>
          <a:xfrm>
            <a:off x="639061" y="2975003"/>
            <a:ext cx="936541" cy="231281"/>
            <a:chOff x="1006056" y="3562350"/>
            <a:chExt cx="936000" cy="231247"/>
          </a:xfrm>
        </p:grpSpPr>
        <p:pic>
          <p:nvPicPr>
            <p:cNvPr id="12" name="図 11">
              <a:extLst>
                <a:ext uri="{FF2B5EF4-FFF2-40B4-BE49-F238E27FC236}">
                  <a16:creationId xmlns:a16="http://schemas.microsoft.com/office/drawing/2014/main" id="{8FBC57E5-6FFA-4E48-B3DF-49E4295795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056" y="3562350"/>
              <a:ext cx="936000" cy="231247"/>
            </a:xfrm>
            <a:prstGeom prst="rect">
              <a:avLst/>
            </a:prstGeom>
          </p:spPr>
        </p:pic>
        <p:sp>
          <p:nvSpPr>
            <p:cNvPr id="46" name="object 19">
              <a:extLst>
                <a:ext uri="{FF2B5EF4-FFF2-40B4-BE49-F238E27FC236}">
                  <a16:creationId xmlns:a16="http://schemas.microsoft.com/office/drawing/2014/main" id="{9391ED80-E998-4025-B351-5E7FA6ECAF29}"/>
                </a:ext>
              </a:extLst>
            </p:cNvPr>
            <p:cNvSpPr txBox="1"/>
            <p:nvPr/>
          </p:nvSpPr>
          <p:spPr>
            <a:xfrm>
              <a:off x="1314398" y="3593335"/>
              <a:ext cx="319318" cy="169277"/>
            </a:xfrm>
            <a:prstGeom prst="rect">
              <a:avLst/>
            </a:prstGeom>
          </p:spPr>
          <p:txBody>
            <a:bodyPr vert="horz" wrap="none" lIns="0" tIns="0" rIns="0" bIns="0" rtlCol="0" anchor="ctr">
              <a:spAutoFit/>
            </a:bodyPr>
            <a:lstStyle/>
            <a:p>
              <a:pPr marL="0" marR="5081" lvl="0" indent="0" algn="ctr" defTabSz="893366"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white"/>
                  </a:solidFill>
                  <a:effectLst/>
                  <a:uLnTx/>
                  <a:uFillTx/>
                  <a:latin typeface="Aktiv Grotesk JP" panose="020B0504020202020204" pitchFamily="50" charset="-128"/>
                  <a:ea typeface="Aktiv Grotesk JP" panose="020B0504020202020204" pitchFamily="50" charset="-128"/>
                  <a:cs typeface="A-OTF Shin Go Pro"/>
                </a:rPr>
                <a:t>日 時</a:t>
              </a:r>
              <a:endParaRPr kumimoji="1" sz="1100" b="0" i="0" u="none" strike="noStrike" kern="1200" cap="none" spc="0" normalizeH="0" baseline="0" noProof="0" dirty="0">
                <a:ln>
                  <a:noFill/>
                </a:ln>
                <a:solidFill>
                  <a:prstClr val="white"/>
                </a:solidFill>
                <a:effectLst/>
                <a:uLnTx/>
                <a:uFillTx/>
                <a:latin typeface="Aktiv Grotesk JP" panose="020B0504020202020204" pitchFamily="50" charset="-128"/>
                <a:ea typeface="Aktiv Grotesk JP" panose="020B0504020202020204" pitchFamily="50" charset="-128"/>
                <a:cs typeface="A-OTF Shin Go Pro"/>
              </a:endParaRPr>
            </a:p>
          </p:txBody>
        </p:sp>
      </p:grpSp>
      <p:grpSp>
        <p:nvGrpSpPr>
          <p:cNvPr id="48" name="グループ化 47">
            <a:extLst>
              <a:ext uri="{FF2B5EF4-FFF2-40B4-BE49-F238E27FC236}">
                <a16:creationId xmlns:a16="http://schemas.microsoft.com/office/drawing/2014/main" id="{1086FEF3-CDBC-4083-802C-B1885BDC13BE}"/>
              </a:ext>
            </a:extLst>
          </p:cNvPr>
          <p:cNvGrpSpPr/>
          <p:nvPr/>
        </p:nvGrpSpPr>
        <p:grpSpPr>
          <a:xfrm>
            <a:off x="639061" y="3486716"/>
            <a:ext cx="936541" cy="231281"/>
            <a:chOff x="1006056" y="3678285"/>
            <a:chExt cx="936000" cy="231247"/>
          </a:xfrm>
        </p:grpSpPr>
        <p:pic>
          <p:nvPicPr>
            <p:cNvPr id="49" name="図 48">
              <a:extLst>
                <a:ext uri="{FF2B5EF4-FFF2-40B4-BE49-F238E27FC236}">
                  <a16:creationId xmlns:a16="http://schemas.microsoft.com/office/drawing/2014/main" id="{6F4BF478-2CAE-4CE2-AC50-C31949938C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6056" y="3678285"/>
              <a:ext cx="936000" cy="231247"/>
            </a:xfrm>
            <a:prstGeom prst="rect">
              <a:avLst/>
            </a:prstGeom>
          </p:spPr>
        </p:pic>
        <p:sp>
          <p:nvSpPr>
            <p:cNvPr id="50" name="object 19">
              <a:extLst>
                <a:ext uri="{FF2B5EF4-FFF2-40B4-BE49-F238E27FC236}">
                  <a16:creationId xmlns:a16="http://schemas.microsoft.com/office/drawing/2014/main" id="{14C9C0B7-768C-439B-8313-809ACAE86AFF}"/>
                </a:ext>
              </a:extLst>
            </p:cNvPr>
            <p:cNvSpPr txBox="1"/>
            <p:nvPr/>
          </p:nvSpPr>
          <p:spPr>
            <a:xfrm>
              <a:off x="1314488" y="3718424"/>
              <a:ext cx="319134" cy="169252"/>
            </a:xfrm>
            <a:prstGeom prst="rect">
              <a:avLst/>
            </a:prstGeom>
          </p:spPr>
          <p:txBody>
            <a:bodyPr vert="horz" wrap="none" lIns="0" tIns="0" rIns="0" bIns="0" rtlCol="0" anchor="ctr">
              <a:spAutoFit/>
            </a:bodyPr>
            <a:lstStyle/>
            <a:p>
              <a:pPr marL="0" marR="5081" lvl="0" indent="0" algn="ctr" defTabSz="893366" rtl="0" eaLnBrk="1" fontAlgn="auto" latinLnBrk="0" hangingPunct="1">
                <a:lnSpc>
                  <a:spcPct val="100000"/>
                </a:lnSpc>
                <a:spcBef>
                  <a:spcPts val="0"/>
                </a:spcBef>
                <a:spcAft>
                  <a:spcPts val="0"/>
                </a:spcAft>
                <a:buClrTx/>
                <a:buSzTx/>
                <a:buFontTx/>
                <a:buNone/>
                <a:tabLst/>
                <a:defRPr/>
              </a:pPr>
              <a:r>
                <a:rPr lang="ja-JP" altLang="en-US" sz="1100" dirty="0">
                  <a:solidFill>
                    <a:prstClr val="white"/>
                  </a:solidFill>
                  <a:latin typeface="Aktiv Grotesk JP" panose="020B0504020202020204" pitchFamily="50" charset="-128"/>
                  <a:ea typeface="Aktiv Grotesk JP" panose="020B0504020202020204" pitchFamily="50" charset="-128"/>
                  <a:cs typeface="A-OTF Shin Go Pro"/>
                </a:rPr>
                <a:t>会 場</a:t>
              </a:r>
              <a:endParaRPr kumimoji="1" sz="1100" b="0" i="0" u="none" strike="noStrike" kern="1200" cap="none" spc="0" normalizeH="0" baseline="0" noProof="0" dirty="0">
                <a:ln>
                  <a:noFill/>
                </a:ln>
                <a:solidFill>
                  <a:prstClr val="white"/>
                </a:solidFill>
                <a:effectLst/>
                <a:uLnTx/>
                <a:uFillTx/>
                <a:latin typeface="Aktiv Grotesk JP" panose="020B0504020202020204" pitchFamily="50" charset="-128"/>
                <a:ea typeface="Aktiv Grotesk JP" panose="020B0504020202020204" pitchFamily="50" charset="-128"/>
                <a:cs typeface="A-OTF Shin Go Pro"/>
              </a:endParaRPr>
            </a:p>
          </p:txBody>
        </p:sp>
      </p:grpSp>
      <p:grpSp>
        <p:nvGrpSpPr>
          <p:cNvPr id="20" name="グループ化 19">
            <a:extLst>
              <a:ext uri="{FF2B5EF4-FFF2-40B4-BE49-F238E27FC236}">
                <a16:creationId xmlns:a16="http://schemas.microsoft.com/office/drawing/2014/main" id="{875C0E04-01B7-428B-9EF8-75EF04DB2C78}"/>
              </a:ext>
            </a:extLst>
          </p:cNvPr>
          <p:cNvGrpSpPr/>
          <p:nvPr/>
        </p:nvGrpSpPr>
        <p:grpSpPr>
          <a:xfrm>
            <a:off x="1044327" y="4338588"/>
            <a:ext cx="5550576" cy="288031"/>
            <a:chOff x="1411088" y="4781068"/>
            <a:chExt cx="5547371" cy="287988"/>
          </a:xfrm>
        </p:grpSpPr>
        <p:pic>
          <p:nvPicPr>
            <p:cNvPr id="19" name="図 18">
              <a:extLst>
                <a:ext uri="{FF2B5EF4-FFF2-40B4-BE49-F238E27FC236}">
                  <a16:creationId xmlns:a16="http://schemas.microsoft.com/office/drawing/2014/main" id="{8356AB19-7ADC-4F9B-9279-5C647D3B586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11088" y="4828264"/>
              <a:ext cx="5547371" cy="240792"/>
            </a:xfrm>
            <a:prstGeom prst="rect">
              <a:avLst/>
            </a:prstGeom>
          </p:spPr>
        </p:pic>
        <p:sp>
          <p:nvSpPr>
            <p:cNvPr id="69" name="object 19">
              <a:extLst>
                <a:ext uri="{FF2B5EF4-FFF2-40B4-BE49-F238E27FC236}">
                  <a16:creationId xmlns:a16="http://schemas.microsoft.com/office/drawing/2014/main" id="{F7680E39-79BF-4C11-B4BB-F85901366238}"/>
                </a:ext>
              </a:extLst>
            </p:cNvPr>
            <p:cNvSpPr txBox="1"/>
            <p:nvPr/>
          </p:nvSpPr>
          <p:spPr>
            <a:xfrm>
              <a:off x="3461477" y="4781068"/>
              <a:ext cx="1404000" cy="276999"/>
            </a:xfrm>
            <a:prstGeom prst="rect">
              <a:avLst/>
            </a:prstGeom>
          </p:spPr>
          <p:txBody>
            <a:bodyPr vert="horz" wrap="square" lIns="0" tIns="0" rIns="0" bIns="0" rtlCol="0" anchor="ctr">
              <a:spAutoFit/>
            </a:bodyPr>
            <a:lstStyle/>
            <a:p>
              <a:pPr marL="0" marR="5081" lvl="0" indent="0" algn="dist" defTabSz="893366"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PROGRAM</a:t>
              </a:r>
              <a:endParaRPr kumimoji="1" sz="18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endParaRPr>
            </a:p>
          </p:txBody>
        </p:sp>
      </p:grpSp>
      <p:sp>
        <p:nvSpPr>
          <p:cNvPr id="73" name="object 19">
            <a:extLst>
              <a:ext uri="{FF2B5EF4-FFF2-40B4-BE49-F238E27FC236}">
                <a16:creationId xmlns:a16="http://schemas.microsoft.com/office/drawing/2014/main" id="{2AEB0BAB-4836-4BB2-8448-C143AC7CAC99}"/>
              </a:ext>
            </a:extLst>
          </p:cNvPr>
          <p:cNvSpPr txBox="1"/>
          <p:nvPr/>
        </p:nvSpPr>
        <p:spPr>
          <a:xfrm>
            <a:off x="1700525" y="2826420"/>
            <a:ext cx="5344733" cy="430887"/>
          </a:xfrm>
          <a:prstGeom prst="rect">
            <a:avLst/>
          </a:prstGeom>
        </p:spPr>
        <p:txBody>
          <a:bodyPr vert="horz" wrap="none" lIns="0" tIns="0" rIns="0" bIns="0" rtlCol="0" anchor="t">
            <a:spAutoFit/>
          </a:bodyPr>
          <a:lstStyle/>
          <a:p>
            <a:pPr marL="0" marR="5081" lvl="0" indent="0" algn="l" defTabSz="893366" rtl="0" eaLnBrk="1" fontAlgn="auto" latinLnBrk="0" hangingPunct="1">
              <a:lnSpc>
                <a:spcPct val="100000"/>
              </a:lnSpc>
              <a:spcBef>
                <a:spcPts val="0"/>
              </a:spcBef>
              <a:spcAft>
                <a:spcPts val="0"/>
              </a:spcAft>
              <a:buClrTx/>
              <a:buSzTx/>
              <a:buFontTx/>
              <a:buNone/>
              <a:tabLst/>
              <a:defRPr/>
            </a:pPr>
            <a:r>
              <a:rPr kumimoji="1" lang="en-US" altLang="ja-JP" sz="28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2026</a:t>
            </a:r>
            <a:r>
              <a:rPr kumimoji="1" lang="ja-JP" altLang="en-US" sz="28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年 </a:t>
            </a:r>
            <a:r>
              <a:rPr lang="en-US" altLang="ja-JP" sz="2800" b="1" dirty="0">
                <a:solidFill>
                  <a:prstClr val="black"/>
                </a:solidFill>
                <a:latin typeface="Aktiv Grotesk JP" panose="020B0504020202020204" pitchFamily="50" charset="-128"/>
                <a:ea typeface="Aktiv Grotesk JP" panose="020B0504020202020204" pitchFamily="50" charset="-128"/>
                <a:cs typeface="A-OTF Shin Go Pro"/>
              </a:rPr>
              <a:t>7</a:t>
            </a:r>
            <a:r>
              <a:rPr kumimoji="1" lang="ja-JP" altLang="en-US" sz="28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月 </a:t>
            </a:r>
            <a:r>
              <a:rPr kumimoji="1" lang="en-US" altLang="ja-JP" sz="28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18</a:t>
            </a:r>
            <a:r>
              <a:rPr kumimoji="1" lang="ja-JP" altLang="en-US" sz="28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日</a:t>
            </a:r>
            <a:r>
              <a:rPr lang="ja-JP" altLang="en-US" sz="2800" b="1" dirty="0">
                <a:solidFill>
                  <a:prstClr val="black"/>
                </a:solidFill>
                <a:latin typeface="Aktiv Grotesk JP" panose="020B0504020202020204" pitchFamily="50" charset="-128"/>
                <a:ea typeface="Aktiv Grotesk JP" panose="020B0504020202020204" pitchFamily="50" charset="-128"/>
                <a:cs typeface="A-OTF Shin Go Pro"/>
              </a:rPr>
              <a:t> </a:t>
            </a:r>
            <a:r>
              <a:rPr lang="en-US" altLang="ja-JP" sz="2800" b="1" dirty="0">
                <a:solidFill>
                  <a:prstClr val="black"/>
                </a:solidFill>
                <a:latin typeface="Aktiv Grotesk JP" panose="020B0504020202020204" pitchFamily="50" charset="-128"/>
                <a:ea typeface="Aktiv Grotesk JP" panose="020B0504020202020204" pitchFamily="50" charset="-128"/>
                <a:cs typeface="A-OTF Shin Go Pro"/>
              </a:rPr>
              <a:t>(</a:t>
            </a:r>
            <a:r>
              <a:rPr lang="ja-JP" altLang="en-US" sz="2800" b="1" dirty="0">
                <a:solidFill>
                  <a:prstClr val="black"/>
                </a:solidFill>
                <a:latin typeface="Aktiv Grotesk JP" panose="020B0504020202020204" pitchFamily="50" charset="-128"/>
                <a:ea typeface="Aktiv Grotesk JP" panose="020B0504020202020204" pitchFamily="50" charset="-128"/>
                <a:cs typeface="A-OTF Shin Go Pro"/>
              </a:rPr>
              <a:t>土</a:t>
            </a:r>
            <a:r>
              <a:rPr lang="en-US" altLang="ja-JP" sz="2800" b="1" dirty="0">
                <a:solidFill>
                  <a:prstClr val="black"/>
                </a:solidFill>
                <a:latin typeface="Aktiv Grotesk JP" panose="020B0504020202020204" pitchFamily="50" charset="-128"/>
                <a:ea typeface="Aktiv Grotesk JP" panose="020B0504020202020204" pitchFamily="50" charset="-128"/>
                <a:cs typeface="A-OTF Shin Go Pro"/>
              </a:rPr>
              <a:t>)  </a:t>
            </a:r>
            <a:r>
              <a:rPr kumimoji="1" lang="en-US" altLang="ja-JP" sz="24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13</a:t>
            </a:r>
            <a:r>
              <a:rPr kumimoji="1" lang="en-US" sz="24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:55~</a:t>
            </a:r>
            <a:r>
              <a:rPr kumimoji="1" lang="en-US" altLang="ja-JP" sz="24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14</a:t>
            </a:r>
            <a:r>
              <a:rPr kumimoji="1" lang="en-US" sz="24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:4</a:t>
            </a:r>
            <a:r>
              <a:rPr lang="en-US" sz="2400" b="1" dirty="0">
                <a:solidFill>
                  <a:prstClr val="black"/>
                </a:solidFill>
                <a:latin typeface="Aktiv Grotesk JP" panose="020B0504020202020204" pitchFamily="50" charset="-128"/>
                <a:ea typeface="Aktiv Grotesk JP" panose="020B0504020202020204" pitchFamily="50" charset="-128"/>
                <a:cs typeface="A-OTF Shin Go Pro"/>
              </a:rPr>
              <a:t>0</a:t>
            </a:r>
            <a:endParaRPr kumimoji="1" sz="28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endParaRPr>
          </a:p>
        </p:txBody>
      </p:sp>
      <p:sp>
        <p:nvSpPr>
          <p:cNvPr id="74" name="object 19">
            <a:extLst>
              <a:ext uri="{FF2B5EF4-FFF2-40B4-BE49-F238E27FC236}">
                <a16:creationId xmlns:a16="http://schemas.microsoft.com/office/drawing/2014/main" id="{108A295D-ABC2-4618-95E8-6136BDD80CD7}"/>
              </a:ext>
            </a:extLst>
          </p:cNvPr>
          <p:cNvSpPr txBox="1"/>
          <p:nvPr/>
        </p:nvSpPr>
        <p:spPr>
          <a:xfrm>
            <a:off x="1700525" y="3440132"/>
            <a:ext cx="5176450" cy="610424"/>
          </a:xfrm>
          <a:prstGeom prst="rect">
            <a:avLst/>
          </a:prstGeom>
        </p:spPr>
        <p:txBody>
          <a:bodyPr vert="horz" wrap="square" lIns="0" tIns="0" rIns="0" bIns="0" rtlCol="0" anchor="t">
            <a:spAutoFit/>
          </a:bodyPr>
          <a:lstStyle/>
          <a:p>
            <a:pPr marL="0" marR="5081" lvl="0" indent="0" algn="l" defTabSz="893366" rtl="0" eaLnBrk="1" fontAlgn="auto" latinLnBrk="0" hangingPunct="1">
              <a:lnSpc>
                <a:spcPct val="114000"/>
              </a:lnSpc>
              <a:spcBef>
                <a:spcPts val="0"/>
              </a:spcBef>
              <a:spcAft>
                <a:spcPts val="0"/>
              </a:spcAft>
              <a:buClrTx/>
              <a:buSzTx/>
              <a:buFontTx/>
              <a:buNone/>
              <a:tabLst/>
              <a:defRPr/>
            </a:pPr>
            <a:r>
              <a:rPr lang="ja-JP" altLang="en-US" b="1" dirty="0">
                <a:solidFill>
                  <a:prstClr val="black"/>
                </a:solidFill>
                <a:latin typeface="Aktiv Grotesk JP" panose="020B0504020202020204" pitchFamily="50" charset="-128"/>
                <a:ea typeface="Aktiv Grotesk JP" panose="020B0504020202020204" pitchFamily="50" charset="-128"/>
                <a:cs typeface="A-OTF Shin Go Pro"/>
              </a:rPr>
              <a:t>つくば国際会議場＋</a:t>
            </a:r>
            <a:r>
              <a:rPr lang="en-US" altLang="ja-JP" b="1" dirty="0">
                <a:solidFill>
                  <a:prstClr val="black"/>
                </a:solidFill>
                <a:latin typeface="Aktiv Grotesk JP" panose="020B0504020202020204" pitchFamily="50" charset="-128"/>
                <a:ea typeface="Aktiv Grotesk JP" panose="020B0504020202020204" pitchFamily="50" charset="-128"/>
                <a:cs typeface="A-OTF Shin Go Pro"/>
              </a:rPr>
              <a:t>Web</a:t>
            </a:r>
            <a:r>
              <a:rPr lang="ja-JP" altLang="en-US" b="1" dirty="0">
                <a:solidFill>
                  <a:prstClr val="black"/>
                </a:solidFill>
                <a:latin typeface="Aktiv Grotesk JP" panose="020B0504020202020204" pitchFamily="50" charset="-128"/>
                <a:ea typeface="Aktiv Grotesk JP" panose="020B0504020202020204" pitchFamily="50" charset="-128"/>
                <a:cs typeface="A-OTF Shin Go Pro"/>
              </a:rPr>
              <a:t>配信　</a:t>
            </a:r>
            <a:endParaRPr lang="en-US" altLang="ja-JP" b="1" dirty="0">
              <a:solidFill>
                <a:prstClr val="black"/>
              </a:solidFill>
              <a:latin typeface="Aktiv Grotesk JP" panose="020B0504020202020204" pitchFamily="50" charset="-128"/>
              <a:ea typeface="Aktiv Grotesk JP" panose="020B0504020202020204" pitchFamily="50" charset="-128"/>
              <a:cs typeface="A-OTF Shin Go Pro"/>
            </a:endParaRPr>
          </a:p>
          <a:p>
            <a:pPr marL="0" marR="5081" lvl="0" indent="0" algn="l" defTabSz="893366" rtl="0" eaLnBrk="1" fontAlgn="auto" latinLnBrk="0" hangingPunct="1">
              <a:lnSpc>
                <a:spcPct val="114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　茨城県つくば市</a:t>
            </a:r>
            <a:r>
              <a:rPr lang="zh-TW" altLang="en-US" sz="1600" b="1" dirty="0">
                <a:solidFill>
                  <a:prstClr val="black"/>
                </a:solidFill>
                <a:latin typeface="Aktiv Grotesk JP" panose="020B0504020202020204" pitchFamily="50" charset="-128"/>
                <a:ea typeface="Aktiv Grotesk JP" panose="020B0504020202020204" pitchFamily="50" charset="-128"/>
                <a:cs typeface="A-OTF Shin Go Pro"/>
              </a:rPr>
              <a:t>竹園</a:t>
            </a:r>
            <a:r>
              <a:rPr lang="en-US" altLang="zh-TW" sz="1600" b="1" dirty="0">
                <a:solidFill>
                  <a:prstClr val="black"/>
                </a:solidFill>
                <a:latin typeface="Aktiv Grotesk JP" panose="020B0504020202020204" pitchFamily="50" charset="-128"/>
                <a:ea typeface="Aktiv Grotesk JP" panose="020B0504020202020204" pitchFamily="50" charset="-128"/>
                <a:cs typeface="A-OTF Shin Go Pro"/>
              </a:rPr>
              <a:t>2-20-</a:t>
            </a:r>
            <a:r>
              <a:rPr lang="zh-TW" altLang="en-US" sz="1600" b="1" dirty="0">
                <a:solidFill>
                  <a:prstClr val="black"/>
                </a:solidFill>
                <a:latin typeface="Aktiv Grotesk JP" panose="020B0504020202020204" pitchFamily="50" charset="-128"/>
                <a:ea typeface="Aktiv Grotesk JP" panose="020B0504020202020204" pitchFamily="50" charset="-128"/>
                <a:cs typeface="A-OTF Shin Go Pro"/>
              </a:rPr>
              <a:t>３</a:t>
            </a:r>
            <a:r>
              <a:rPr kumimoji="1" lang="ja-JP" altLang="en-US" sz="16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　</a:t>
            </a:r>
            <a:r>
              <a:rPr kumimoji="1" lang="en-US" altLang="ja-JP" sz="16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TEL</a:t>
            </a:r>
            <a:r>
              <a:rPr kumimoji="1" lang="ja-JP" altLang="en-US" sz="16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 </a:t>
            </a:r>
            <a:r>
              <a:rPr kumimoji="1" lang="en-US" altLang="ja-JP" sz="16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a:t>
            </a:r>
            <a:r>
              <a:rPr kumimoji="1" lang="ja-JP" altLang="en-US" sz="16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 </a:t>
            </a:r>
            <a:r>
              <a:rPr kumimoji="1" lang="en-US" altLang="ja-JP" sz="16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029-861-0001</a:t>
            </a:r>
            <a:endParaRPr kumimoji="1" sz="16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endParaRPr>
          </a:p>
        </p:txBody>
      </p:sp>
      <p:grpSp>
        <p:nvGrpSpPr>
          <p:cNvPr id="4" name="グループ化 3">
            <a:extLst>
              <a:ext uri="{FF2B5EF4-FFF2-40B4-BE49-F238E27FC236}">
                <a16:creationId xmlns:a16="http://schemas.microsoft.com/office/drawing/2014/main" id="{6649E368-FE6E-A763-7447-9BB8B10F31A1}"/>
              </a:ext>
            </a:extLst>
          </p:cNvPr>
          <p:cNvGrpSpPr/>
          <p:nvPr/>
        </p:nvGrpSpPr>
        <p:grpSpPr>
          <a:xfrm>
            <a:off x="404698" y="6101218"/>
            <a:ext cx="6996787" cy="363810"/>
            <a:chOff x="361074" y="6140450"/>
            <a:chExt cx="6833476" cy="337256"/>
          </a:xfrm>
        </p:grpSpPr>
        <p:sp>
          <p:nvSpPr>
            <p:cNvPr id="5" name="object 40">
              <a:extLst>
                <a:ext uri="{FF2B5EF4-FFF2-40B4-BE49-F238E27FC236}">
                  <a16:creationId xmlns:a16="http://schemas.microsoft.com/office/drawing/2014/main" id="{C93ABF8D-BE93-0C91-3D60-BE1BEEFA412C}"/>
                </a:ext>
              </a:extLst>
            </p:cNvPr>
            <p:cNvSpPr txBox="1"/>
            <p:nvPr/>
          </p:nvSpPr>
          <p:spPr>
            <a:xfrm>
              <a:off x="1621929" y="6222497"/>
              <a:ext cx="1378657" cy="255209"/>
            </a:xfrm>
            <a:prstGeom prst="rect">
              <a:avLst/>
            </a:prstGeom>
            <a:noFill/>
          </p:spPr>
          <p:txBody>
            <a:bodyPr vert="horz" wrap="none" lIns="0" tIns="28800" rIns="0" bIns="0" rtlCol="0" anchor="ctr" anchorCtr="0">
              <a:spAutoFit/>
            </a:bodyPr>
            <a:lstStyle/>
            <a:p>
              <a:pPr marL="0" marR="0" lvl="0" indent="0" algn="l" defTabSz="893277" rtl="0" eaLnBrk="1" fontAlgn="ctr" latinLnBrk="0" hangingPunct="1">
                <a:lnSpc>
                  <a:spcPct val="100000"/>
                </a:lnSpc>
                <a:spcBef>
                  <a:spcPts val="0"/>
                </a:spcBef>
                <a:spcAft>
                  <a:spcPts val="0"/>
                </a:spcAft>
                <a:buClrTx/>
                <a:buSzTx/>
                <a:buFontTx/>
                <a:buNone/>
                <a:tabLst/>
                <a:defRPr/>
              </a:pPr>
              <a:r>
                <a:rPr kumimoji="0" lang="en-US" altLang="ja-JP" sz="1600" b="0" i="0" u="none" strike="noStrike" kern="0" cap="none" spc="6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13:55</a:t>
              </a:r>
              <a:r>
                <a:rPr kumimoji="0" lang="ja-JP" altLang="en-US" sz="1600" b="0" i="0" u="none" strike="noStrike" kern="0" cap="none" spc="6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a:t>
              </a:r>
              <a:r>
                <a:rPr kumimoji="0" lang="en-US" altLang="ja-JP" sz="1600" b="0" i="0" u="none" strike="noStrike" kern="0" cap="none" spc="6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14:40 </a:t>
              </a:r>
              <a:endParaRPr kumimoji="0" lang="en-US" sz="2400" b="1" i="0" u="none" strike="noStrike" kern="0" cap="none" spc="6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endParaRPr>
            </a:p>
          </p:txBody>
        </p:sp>
        <p:grpSp>
          <p:nvGrpSpPr>
            <p:cNvPr id="7" name="グループ化 6">
              <a:extLst>
                <a:ext uri="{FF2B5EF4-FFF2-40B4-BE49-F238E27FC236}">
                  <a16:creationId xmlns:a16="http://schemas.microsoft.com/office/drawing/2014/main" id="{3185A0C4-F283-C484-6051-057629A3A24B}"/>
                </a:ext>
              </a:extLst>
            </p:cNvPr>
            <p:cNvGrpSpPr/>
            <p:nvPr/>
          </p:nvGrpSpPr>
          <p:grpSpPr>
            <a:xfrm>
              <a:off x="361074" y="6140450"/>
              <a:ext cx="1177213" cy="330994"/>
              <a:chOff x="-1398669" y="4838700"/>
              <a:chExt cx="1146506" cy="330994"/>
            </a:xfrm>
          </p:grpSpPr>
          <p:sp>
            <p:nvSpPr>
              <p:cNvPr id="15" name="正方形/長方形 14">
                <a:extLst>
                  <a:ext uri="{FF2B5EF4-FFF2-40B4-BE49-F238E27FC236}">
                    <a16:creationId xmlns:a16="http://schemas.microsoft.com/office/drawing/2014/main" id="{BDC6ACDA-A9F1-77A2-5A42-5BEFF7FD5BA8}"/>
                  </a:ext>
                </a:extLst>
              </p:cNvPr>
              <p:cNvSpPr/>
              <p:nvPr/>
            </p:nvSpPr>
            <p:spPr>
              <a:xfrm>
                <a:off x="-1398669" y="4838700"/>
                <a:ext cx="1002506" cy="330994"/>
              </a:xfrm>
              <a:prstGeom prst="rect">
                <a:avLst/>
              </a:prstGeom>
              <a:solidFill>
                <a:srgbClr val="007535"/>
              </a:solidFill>
              <a:ln w="25400" cap="flat" cmpd="sng" algn="ctr">
                <a:noFill/>
                <a:prstDash val="solid"/>
              </a:ln>
              <a:effectLst/>
            </p:spPr>
            <p:txBody>
              <a:bodyPr rtlCol="0" anchor="ctr"/>
              <a:lstStyle/>
              <a:p>
                <a:pPr marL="0" marR="0" lvl="0" indent="0" algn="ctr" defTabSz="893277" rtl="0" eaLnBrk="1" fontAlgn="auto" latinLnBrk="0" hangingPunct="1">
                  <a:lnSpc>
                    <a:spcPct val="100000"/>
                  </a:lnSpc>
                  <a:spcBef>
                    <a:spcPts val="0"/>
                  </a:spcBef>
                  <a:spcAft>
                    <a:spcPts val="0"/>
                  </a:spcAft>
                  <a:buClrTx/>
                  <a:buSzTx/>
                  <a:buFontTx/>
                  <a:buNone/>
                  <a:tabLst/>
                  <a:defRPr/>
                </a:pPr>
                <a:endParaRPr kumimoji="0" lang="ja-JP" altLang="en-US" sz="1758" b="0" i="0" u="none" strike="noStrike" kern="0" cap="none" spc="0" normalizeH="0" baseline="0" noProof="0">
                  <a:ln>
                    <a:noFill/>
                  </a:ln>
                  <a:solidFill>
                    <a:prstClr val="white"/>
                  </a:solidFill>
                  <a:effectLst/>
                  <a:uLnTx/>
                  <a:uFillTx/>
                  <a:latin typeface="Aktiv Grotesk JP" panose="020B0504020202020204" pitchFamily="50" charset="-128"/>
                  <a:ea typeface="Aktiv Grotesk JP" panose="020B0504020202020204" pitchFamily="50" charset="-128"/>
                  <a:cs typeface="+mn-cs"/>
                </a:endParaRPr>
              </a:p>
            </p:txBody>
          </p:sp>
          <p:sp>
            <p:nvSpPr>
              <p:cNvPr id="16" name="直角三角形 15">
                <a:extLst>
                  <a:ext uri="{FF2B5EF4-FFF2-40B4-BE49-F238E27FC236}">
                    <a16:creationId xmlns:a16="http://schemas.microsoft.com/office/drawing/2014/main" id="{8A004113-E488-6B89-1DF4-4183612F542D}"/>
                  </a:ext>
                </a:extLst>
              </p:cNvPr>
              <p:cNvSpPr/>
              <p:nvPr/>
            </p:nvSpPr>
            <p:spPr>
              <a:xfrm>
                <a:off x="-396163" y="4838700"/>
                <a:ext cx="144000" cy="330994"/>
              </a:xfrm>
              <a:prstGeom prst="rtTriangle">
                <a:avLst/>
              </a:prstGeom>
              <a:solidFill>
                <a:srgbClr val="007535"/>
              </a:solidFill>
              <a:ln w="25400" cap="flat" cmpd="sng" algn="ctr">
                <a:noFill/>
                <a:prstDash val="solid"/>
              </a:ln>
              <a:effectLst/>
            </p:spPr>
            <p:txBody>
              <a:bodyPr rtlCol="0" anchor="ctr"/>
              <a:lstStyle/>
              <a:p>
                <a:pPr marL="0" marR="0" lvl="0" indent="0" algn="ctr" defTabSz="893277" rtl="0" eaLnBrk="1" fontAlgn="auto" latinLnBrk="0" hangingPunct="1">
                  <a:lnSpc>
                    <a:spcPct val="100000"/>
                  </a:lnSpc>
                  <a:spcBef>
                    <a:spcPts val="0"/>
                  </a:spcBef>
                  <a:spcAft>
                    <a:spcPts val="0"/>
                  </a:spcAft>
                  <a:buClrTx/>
                  <a:buSzTx/>
                  <a:buFontTx/>
                  <a:buNone/>
                  <a:tabLst/>
                  <a:defRPr/>
                </a:pPr>
                <a:endParaRPr kumimoji="0" lang="ja-JP" altLang="en-US" sz="1758" b="0" i="0" u="none" strike="noStrike" kern="0" cap="none" spc="0" normalizeH="0" baseline="0" noProof="0">
                  <a:ln>
                    <a:noFill/>
                  </a:ln>
                  <a:solidFill>
                    <a:prstClr val="white"/>
                  </a:solidFill>
                  <a:effectLst/>
                  <a:uLnTx/>
                  <a:uFillTx/>
                  <a:latin typeface="Aktiv Grotesk JP" panose="020B0504020202020204" pitchFamily="50" charset="-128"/>
                  <a:ea typeface="Aktiv Grotesk JP" panose="020B0504020202020204" pitchFamily="50" charset="-128"/>
                  <a:cs typeface="+mn-cs"/>
                </a:endParaRPr>
              </a:p>
            </p:txBody>
          </p:sp>
        </p:grpSp>
        <p:sp>
          <p:nvSpPr>
            <p:cNvPr id="8" name="object 40">
              <a:extLst>
                <a:ext uri="{FF2B5EF4-FFF2-40B4-BE49-F238E27FC236}">
                  <a16:creationId xmlns:a16="http://schemas.microsoft.com/office/drawing/2014/main" id="{B1E2C5AB-BA34-9D61-B1AE-37A069EF266C}"/>
                </a:ext>
              </a:extLst>
            </p:cNvPr>
            <p:cNvSpPr txBox="1"/>
            <p:nvPr/>
          </p:nvSpPr>
          <p:spPr>
            <a:xfrm>
              <a:off x="583690" y="6179023"/>
              <a:ext cx="623730" cy="255209"/>
            </a:xfrm>
            <a:prstGeom prst="rect">
              <a:avLst/>
            </a:prstGeom>
            <a:noFill/>
          </p:spPr>
          <p:txBody>
            <a:bodyPr vert="horz" wrap="none" lIns="0" tIns="28800" rIns="0" bIns="0" rtlCol="0" anchor="ctr" anchorCtr="0">
              <a:spAutoFit/>
            </a:bodyPr>
            <a:lstStyle/>
            <a:p>
              <a:pPr marL="0" marR="0" lvl="0" indent="0" algn="ctr" defTabSz="893277" rtl="0" eaLnBrk="1" fontAlgn="ctr" latinLnBrk="0" hangingPunct="1">
                <a:lnSpc>
                  <a:spcPct val="100000"/>
                </a:lnSpc>
                <a:spcBef>
                  <a:spcPts val="0"/>
                </a:spcBef>
                <a:spcAft>
                  <a:spcPts val="0"/>
                </a:spcAft>
                <a:buClrTx/>
                <a:buSzTx/>
                <a:buFontTx/>
                <a:buNone/>
                <a:tabLst/>
                <a:defRPr/>
              </a:pPr>
              <a:r>
                <a:rPr kumimoji="0" lang="ja-JP" altLang="en-US" sz="1600" b="0" i="0" u="none" strike="noStrike" kern="0" cap="none" spc="60" normalizeH="0" baseline="0" noProof="0" dirty="0">
                  <a:ln>
                    <a:noFill/>
                  </a:ln>
                  <a:solidFill>
                    <a:prstClr val="white"/>
                  </a:solidFill>
                  <a:effectLst/>
                  <a:uLnTx/>
                  <a:uFillTx/>
                  <a:latin typeface="Aktiv Grotesk JP" panose="020B0504020202020204" pitchFamily="50" charset="-128"/>
                  <a:ea typeface="Aktiv Grotesk JP" panose="020B0504020202020204" pitchFamily="50" charset="-128"/>
                  <a:cs typeface="A-OTF Shin Go Pro"/>
                </a:rPr>
                <a:t>講　演</a:t>
              </a:r>
              <a:endParaRPr kumimoji="0" lang="en-US" sz="2500" b="1" i="0" u="none" strike="noStrike" kern="0" cap="none" spc="60" normalizeH="0" baseline="0" noProof="0" dirty="0">
                <a:ln>
                  <a:noFill/>
                </a:ln>
                <a:solidFill>
                  <a:prstClr val="white"/>
                </a:solidFill>
                <a:effectLst/>
                <a:uLnTx/>
                <a:uFillTx/>
                <a:latin typeface="Aktiv Grotesk JP" panose="020B0504020202020204" pitchFamily="50" charset="-128"/>
                <a:ea typeface="Aktiv Grotesk JP" panose="020B0504020202020204" pitchFamily="50" charset="-128"/>
                <a:cs typeface="A-OTF Shin Go Pro"/>
              </a:endParaRPr>
            </a:p>
          </p:txBody>
        </p:sp>
        <p:cxnSp>
          <p:nvCxnSpPr>
            <p:cNvPr id="14" name="直線コネクタ 13">
              <a:extLst>
                <a:ext uri="{FF2B5EF4-FFF2-40B4-BE49-F238E27FC236}">
                  <a16:creationId xmlns:a16="http://schemas.microsoft.com/office/drawing/2014/main" id="{0740D8A7-4D82-E063-283A-3A3D3DED81D6}"/>
                </a:ext>
              </a:extLst>
            </p:cNvPr>
            <p:cNvCxnSpPr>
              <a:cxnSpLocks/>
            </p:cNvCxnSpPr>
            <p:nvPr/>
          </p:nvCxnSpPr>
          <p:spPr>
            <a:xfrm>
              <a:off x="361074" y="6471444"/>
              <a:ext cx="6833476" cy="0"/>
            </a:xfrm>
            <a:prstGeom prst="line">
              <a:avLst/>
            </a:prstGeom>
            <a:noFill/>
            <a:ln w="9525" cap="flat" cmpd="sng" algn="ctr">
              <a:solidFill>
                <a:srgbClr val="007535"/>
              </a:solidFill>
              <a:prstDash val="solid"/>
            </a:ln>
            <a:effectLst/>
          </p:spPr>
        </p:cxnSp>
      </p:grpSp>
      <p:sp>
        <p:nvSpPr>
          <p:cNvPr id="18" name="object 40">
            <a:extLst>
              <a:ext uri="{FF2B5EF4-FFF2-40B4-BE49-F238E27FC236}">
                <a16:creationId xmlns:a16="http://schemas.microsoft.com/office/drawing/2014/main" id="{EA45A7A5-7D76-DA27-3A3B-E90B843429B5}"/>
              </a:ext>
            </a:extLst>
          </p:cNvPr>
          <p:cNvSpPr txBox="1"/>
          <p:nvPr/>
        </p:nvSpPr>
        <p:spPr>
          <a:xfrm>
            <a:off x="805480" y="7879709"/>
            <a:ext cx="638636" cy="275303"/>
          </a:xfrm>
          <a:prstGeom prst="rect">
            <a:avLst/>
          </a:prstGeom>
          <a:noFill/>
        </p:spPr>
        <p:txBody>
          <a:bodyPr vert="horz" wrap="none" lIns="0" tIns="28800" rIns="0" bIns="0" rtlCol="0" anchor="ctr" anchorCtr="0">
            <a:spAutoFit/>
          </a:bodyPr>
          <a:lstStyle/>
          <a:p>
            <a:pPr marL="0" marR="0" lvl="0" indent="0" algn="ctr" defTabSz="893277"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60" normalizeH="0" baseline="0" noProof="0" dirty="0">
                <a:ln>
                  <a:noFill/>
                </a:ln>
                <a:solidFill>
                  <a:prstClr val="white"/>
                </a:solidFill>
                <a:effectLst/>
                <a:uLnTx/>
                <a:uFillTx/>
                <a:latin typeface="Aktiv Grotesk JP" panose="020B0504020202020204" pitchFamily="50" charset="-128"/>
                <a:ea typeface="Aktiv Grotesk JP" panose="020B0504020202020204" pitchFamily="50" charset="-128"/>
                <a:cs typeface="A-OTF Shin Go Pro"/>
              </a:rPr>
              <a:t>講演②</a:t>
            </a:r>
            <a:endParaRPr kumimoji="1" lang="en-US" sz="2500" b="1" i="0" u="none" strike="noStrike" kern="1200" cap="none" spc="60" normalizeH="0" baseline="0" noProof="0" dirty="0">
              <a:ln>
                <a:noFill/>
              </a:ln>
              <a:solidFill>
                <a:prstClr val="white"/>
              </a:solidFill>
              <a:effectLst/>
              <a:uLnTx/>
              <a:uFillTx/>
              <a:latin typeface="Aktiv Grotesk JP" panose="020B0504020202020204" pitchFamily="50" charset="-128"/>
              <a:ea typeface="Aktiv Grotesk JP" panose="020B0504020202020204" pitchFamily="50" charset="-128"/>
              <a:cs typeface="A-OTF Shin Go Pro"/>
            </a:endParaRPr>
          </a:p>
        </p:txBody>
      </p:sp>
      <p:sp>
        <p:nvSpPr>
          <p:cNvPr id="30" name="テキスト ボックス 29">
            <a:extLst>
              <a:ext uri="{FF2B5EF4-FFF2-40B4-BE49-F238E27FC236}">
                <a16:creationId xmlns:a16="http://schemas.microsoft.com/office/drawing/2014/main" id="{4CDFD39D-12D4-0795-2960-C00E2DC5B668}"/>
              </a:ext>
            </a:extLst>
          </p:cNvPr>
          <p:cNvSpPr txBox="1"/>
          <p:nvPr/>
        </p:nvSpPr>
        <p:spPr>
          <a:xfrm>
            <a:off x="612279" y="720185"/>
            <a:ext cx="6452864" cy="954107"/>
          </a:xfrm>
          <a:prstGeom prst="rect">
            <a:avLst/>
          </a:prstGeom>
          <a:noFill/>
        </p:spPr>
        <p:txBody>
          <a:bodyPr wrap="square">
            <a:spAutoFit/>
          </a:bodyPr>
          <a:lstStyle/>
          <a:p>
            <a:pPr lvl="0" algn="ctr" defTabSz="893277" fontAlgn="auto">
              <a:spcBef>
                <a:spcPts val="0"/>
              </a:spcBef>
              <a:spcAft>
                <a:spcPts val="0"/>
              </a:spcAft>
              <a:defRPr/>
            </a:pPr>
            <a:r>
              <a:rPr lang="ja-JP" altLang="en-US" sz="2800" b="1" dirty="0">
                <a:solidFill>
                  <a:prstClr val="black">
                    <a:lumMod val="95000"/>
                    <a:lumOff val="5000"/>
                  </a:prstClr>
                </a:solidFill>
                <a:latin typeface="Aktiv Grotesk JP" panose="020B0504020202020204" pitchFamily="50" charset="-128"/>
                <a:ea typeface="Aktiv Grotesk JP" panose="020B0504020202020204" pitchFamily="50" charset="-128"/>
              </a:rPr>
              <a:t>第</a:t>
            </a:r>
            <a:r>
              <a:rPr lang="en-US" altLang="ja-JP" sz="2800" b="1" dirty="0">
                <a:solidFill>
                  <a:prstClr val="black">
                    <a:lumMod val="95000"/>
                    <a:lumOff val="5000"/>
                  </a:prstClr>
                </a:solidFill>
                <a:latin typeface="Aktiv Grotesk JP" panose="020B0504020202020204" pitchFamily="50" charset="-128"/>
                <a:ea typeface="Aktiv Grotesk JP" panose="020B0504020202020204" pitchFamily="50" charset="-128"/>
              </a:rPr>
              <a:t>40</a:t>
            </a:r>
            <a:r>
              <a:rPr lang="ja-JP" altLang="en-US" sz="2800" b="1" dirty="0">
                <a:solidFill>
                  <a:prstClr val="black">
                    <a:lumMod val="95000"/>
                    <a:lumOff val="5000"/>
                  </a:prstClr>
                </a:solidFill>
                <a:latin typeface="Aktiv Grotesk JP" panose="020B0504020202020204" pitchFamily="50" charset="-128"/>
                <a:ea typeface="Aktiv Grotesk JP" panose="020B0504020202020204" pitchFamily="50" charset="-128"/>
              </a:rPr>
              <a:t>回日本肺癌学会ワークショップ</a:t>
            </a:r>
            <a:endParaRPr lang="en-US" altLang="ja-JP" sz="2800" b="1" dirty="0">
              <a:solidFill>
                <a:prstClr val="black">
                  <a:lumMod val="95000"/>
                  <a:lumOff val="5000"/>
                </a:prstClr>
              </a:solidFill>
              <a:latin typeface="Aktiv Grotesk JP" panose="020B0504020202020204" pitchFamily="50" charset="-128"/>
              <a:ea typeface="Aktiv Grotesk JP" panose="020B0504020202020204" pitchFamily="50" charset="-128"/>
            </a:endParaRPr>
          </a:p>
          <a:p>
            <a:pPr lvl="0" algn="ctr" defTabSz="893277" fontAlgn="auto">
              <a:spcBef>
                <a:spcPts val="0"/>
              </a:spcBef>
              <a:spcAft>
                <a:spcPts val="0"/>
              </a:spcAft>
              <a:defRPr/>
            </a:pPr>
            <a:r>
              <a:rPr lang="ja-JP" altLang="en-US" sz="2800" b="1" dirty="0">
                <a:solidFill>
                  <a:prstClr val="black">
                    <a:lumMod val="95000"/>
                    <a:lumOff val="5000"/>
                  </a:prstClr>
                </a:solidFill>
                <a:latin typeface="Aktiv Grotesk JP" panose="020B0504020202020204" pitchFamily="50" charset="-128"/>
                <a:ea typeface="Aktiv Grotesk JP" panose="020B0504020202020204" pitchFamily="50" charset="-128"/>
              </a:rPr>
              <a:t>スイーツセミナー</a:t>
            </a:r>
            <a:endParaRPr kumimoji="1" lang="en-US" altLang="ja-JP" sz="2800" b="1" i="0" u="none" strike="noStrike" kern="1200" cap="none" spc="0" normalizeH="0" baseline="0" noProof="0" dirty="0">
              <a:ln>
                <a:noFill/>
              </a:ln>
              <a:solidFill>
                <a:prstClr val="black">
                  <a:lumMod val="95000"/>
                  <a:lumOff val="5000"/>
                </a:prstClr>
              </a:solidFill>
              <a:effectLst/>
              <a:uLnTx/>
              <a:uFillTx/>
              <a:latin typeface="Aktiv Grotesk JP" panose="020B0504020202020204" pitchFamily="50" charset="-128"/>
              <a:ea typeface="Aktiv Grotesk JP" panose="020B0504020202020204" pitchFamily="50" charset="-128"/>
              <a:cs typeface="+mn-cs"/>
            </a:endParaRPr>
          </a:p>
        </p:txBody>
      </p:sp>
      <p:sp>
        <p:nvSpPr>
          <p:cNvPr id="32" name="object 19">
            <a:extLst>
              <a:ext uri="{FF2B5EF4-FFF2-40B4-BE49-F238E27FC236}">
                <a16:creationId xmlns:a16="http://schemas.microsoft.com/office/drawing/2014/main" id="{3CCEE6C2-0FE2-D3A9-921C-05A27D773127}"/>
              </a:ext>
            </a:extLst>
          </p:cNvPr>
          <p:cNvSpPr txBox="1"/>
          <p:nvPr/>
        </p:nvSpPr>
        <p:spPr>
          <a:xfrm>
            <a:off x="453154" y="8070215"/>
            <a:ext cx="663181" cy="408673"/>
          </a:xfrm>
          <a:prstGeom prst="roundRect">
            <a:avLst>
              <a:gd name="adj" fmla="val 50000"/>
            </a:avLst>
          </a:prstGeom>
          <a:solidFill>
            <a:srgbClr val="7EA8AD"/>
          </a:solidFill>
        </p:spPr>
        <p:txBody>
          <a:bodyPr vert="horz" wrap="none" lIns="0" tIns="0" rIns="0" bIns="0" rtlCol="0" anchor="ctr">
            <a:noAutofit/>
          </a:bodyPr>
          <a:lstStyle/>
          <a:p>
            <a:pPr marL="0" marR="5081" lvl="0" indent="0" algn="ctr" defTabSz="893366" rtl="0" eaLnBrk="1" fontAlgn="ctr"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dirty="0">
                <a:ln>
                  <a:noFill/>
                </a:ln>
                <a:solidFill>
                  <a:prstClr val="white"/>
                </a:solidFill>
                <a:effectLst/>
                <a:uLnTx/>
                <a:uFillTx/>
                <a:latin typeface="Aktiv Grotesk JP" panose="020B0504020202020204" pitchFamily="50" charset="-128"/>
                <a:ea typeface="Aktiv Grotesk JP" panose="020B0504020202020204" pitchFamily="50" charset="-128"/>
                <a:cs typeface="A-OTF Shin Go Pro"/>
              </a:rPr>
              <a:t>演者</a:t>
            </a:r>
            <a:endParaRPr kumimoji="1" sz="1600" b="1" i="0" u="none" strike="noStrike" kern="1200" cap="none" spc="0" normalizeH="0" baseline="0" noProof="0" dirty="0">
              <a:ln>
                <a:noFill/>
              </a:ln>
              <a:solidFill>
                <a:prstClr val="white"/>
              </a:solidFill>
              <a:effectLst/>
              <a:uLnTx/>
              <a:uFillTx/>
              <a:latin typeface="Aktiv Grotesk JP" panose="020B0504020202020204" pitchFamily="50" charset="-128"/>
              <a:ea typeface="Aktiv Grotesk JP" panose="020B0504020202020204" pitchFamily="50" charset="-128"/>
              <a:cs typeface="A-OTF Shin Go Pro"/>
            </a:endParaRPr>
          </a:p>
        </p:txBody>
      </p:sp>
      <p:sp>
        <p:nvSpPr>
          <p:cNvPr id="34" name="テキスト ボックス 33">
            <a:extLst>
              <a:ext uri="{FF2B5EF4-FFF2-40B4-BE49-F238E27FC236}">
                <a16:creationId xmlns:a16="http://schemas.microsoft.com/office/drawing/2014/main" id="{EB5C027F-0A67-D609-C4E0-C30BDFA6CECF}"/>
              </a:ext>
            </a:extLst>
          </p:cNvPr>
          <p:cNvSpPr txBox="1"/>
          <p:nvPr/>
        </p:nvSpPr>
        <p:spPr>
          <a:xfrm>
            <a:off x="1703800" y="9523164"/>
            <a:ext cx="5161773" cy="384721"/>
          </a:xfrm>
          <a:prstGeom prst="rect">
            <a:avLst/>
          </a:prstGeom>
          <a:noFill/>
        </p:spPr>
        <p:txBody>
          <a:bodyPr wrap="square">
            <a:spAutoFit/>
          </a:bodyPr>
          <a:lstStyle/>
          <a:p>
            <a:pPr lvl="0">
              <a:lnSpc>
                <a:spcPct val="95000"/>
              </a:lnSpc>
              <a:defRPr/>
            </a:pPr>
            <a:r>
              <a:rPr lang="ja-JP" altLang="en-US" sz="1000" kern="0" dirty="0">
                <a:solidFill>
                  <a:prstClr val="black">
                    <a:lumMod val="95000"/>
                    <a:lumOff val="5000"/>
                  </a:prstClr>
                </a:solidFill>
                <a:latin typeface="Aktiv Grotesk JP" panose="020B0504020202020204" pitchFamily="50" charset="-128"/>
                <a:ea typeface="Aktiv Grotesk JP" panose="020B0504020202020204" pitchFamily="50" charset="-128"/>
                <a:cs typeface="Meiryo UI" panose="020B0604030504040204" pitchFamily="50" charset="-128"/>
              </a:rPr>
              <a:t>　講演・質疑ともに</a:t>
            </a:r>
            <a:r>
              <a:rPr lang="en-US" altLang="ja-JP" sz="1000" kern="0" dirty="0">
                <a:solidFill>
                  <a:prstClr val="black">
                    <a:lumMod val="95000"/>
                    <a:lumOff val="5000"/>
                  </a:prstClr>
                </a:solidFill>
                <a:latin typeface="Aktiv Grotesk JP" panose="020B0504020202020204" pitchFamily="50" charset="-128"/>
                <a:ea typeface="Aktiv Grotesk JP" panose="020B0504020202020204" pitchFamily="50" charset="-128"/>
                <a:cs typeface="Meiryo UI" panose="020B0604030504040204" pitchFamily="50" charset="-128"/>
              </a:rPr>
              <a:t>Live</a:t>
            </a:r>
            <a:r>
              <a:rPr lang="ja-JP" altLang="en-US" sz="1000" kern="0" dirty="0">
                <a:solidFill>
                  <a:prstClr val="black">
                    <a:lumMod val="95000"/>
                    <a:lumOff val="5000"/>
                  </a:prstClr>
                </a:solidFill>
                <a:latin typeface="Aktiv Grotesk JP" panose="020B0504020202020204" pitchFamily="50" charset="-128"/>
                <a:ea typeface="Aktiv Grotesk JP" panose="020B0504020202020204" pitchFamily="50" charset="-128"/>
                <a:cs typeface="Meiryo UI" panose="020B0604030504040204" pitchFamily="50" charset="-128"/>
              </a:rPr>
              <a:t>配信いたします。</a:t>
            </a:r>
            <a:br>
              <a:rPr kumimoji="1" lang="en-US" altLang="ja-JP" sz="1000" b="0" i="0" u="none" strike="noStrike" kern="0" cap="none" spc="0" normalizeH="0" baseline="0" noProof="0" dirty="0">
                <a:ln>
                  <a:noFill/>
                </a:ln>
                <a:solidFill>
                  <a:prstClr val="black">
                    <a:lumMod val="95000"/>
                    <a:lumOff val="5000"/>
                  </a:prstClr>
                </a:solidFill>
                <a:effectLst/>
                <a:uLnTx/>
                <a:uFillTx/>
                <a:latin typeface="Aktiv Grotesk JP" panose="020B0504020202020204" pitchFamily="50" charset="-128"/>
                <a:ea typeface="Aktiv Grotesk JP" panose="020B0504020202020204" pitchFamily="50" charset="-128"/>
                <a:cs typeface="Meiryo UI" panose="020B0604030504040204" pitchFamily="50" charset="-128"/>
              </a:rPr>
            </a:br>
            <a:r>
              <a:rPr kumimoji="1" lang="ja-JP" altLang="en-US" sz="1000" b="0" i="0" u="none" strike="noStrike" kern="0" cap="none" spc="0" normalizeH="0" baseline="0" noProof="0" dirty="0">
                <a:ln>
                  <a:noFill/>
                </a:ln>
                <a:solidFill>
                  <a:prstClr val="black">
                    <a:lumMod val="95000"/>
                    <a:lumOff val="5000"/>
                  </a:prstClr>
                </a:solidFill>
                <a:effectLst/>
                <a:uLnTx/>
                <a:uFillTx/>
                <a:latin typeface="Aktiv Grotesk JP" panose="020B0504020202020204" pitchFamily="50" charset="-128"/>
                <a:ea typeface="Aktiv Grotesk JP" panose="020B0504020202020204" pitchFamily="50" charset="-128"/>
                <a:cs typeface="Meiryo UI" panose="020B0604030504040204" pitchFamily="50" charset="-128"/>
              </a:rPr>
              <a:t>　本会におきましては旅費の負担ができませんことをご了承ください。</a:t>
            </a:r>
            <a:endParaRPr lang="ja-JP" altLang="en-US" sz="1000" kern="0" dirty="0">
              <a:solidFill>
                <a:prstClr val="black">
                  <a:lumMod val="95000"/>
                  <a:lumOff val="5000"/>
                </a:prstClr>
              </a:solidFill>
              <a:latin typeface="Aktiv Grotesk JP" panose="020B0504020202020204" pitchFamily="50" charset="-128"/>
              <a:ea typeface="Aktiv Grotesk JP" panose="020B050402020202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F2220BD-61B3-2A27-0238-6A4C52929240}"/>
              </a:ext>
            </a:extLst>
          </p:cNvPr>
          <p:cNvSpPr txBox="1"/>
          <p:nvPr/>
        </p:nvSpPr>
        <p:spPr>
          <a:xfrm>
            <a:off x="1188343" y="10130092"/>
            <a:ext cx="3670954" cy="307777"/>
          </a:xfrm>
          <a:prstGeom prst="rect">
            <a:avLst/>
          </a:prstGeom>
          <a:noFill/>
        </p:spPr>
        <p:txBody>
          <a:bodyPr wrap="square" rtlCol="0">
            <a:spAutoFit/>
          </a:bodyPr>
          <a:lstStyle/>
          <a:p>
            <a:pPr lvl="0">
              <a:defRPr/>
            </a:pPr>
            <a:r>
              <a:rPr lang="ja-JP" altLang="en-US" sz="1400" dirty="0">
                <a:solidFill>
                  <a:prstClr val="black"/>
                </a:solidFill>
                <a:latin typeface="Aktiv Grotesk JP" panose="020B0504020202020204" pitchFamily="50" charset="-128"/>
                <a:ea typeface="Aktiv Grotesk JP" panose="020B0504020202020204" pitchFamily="50" charset="-128"/>
              </a:rPr>
              <a:t>共催</a:t>
            </a:r>
            <a:r>
              <a:rPr kumimoji="1" lang="ja-JP" altLang="en-US" sz="1400" b="0"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mn-cs"/>
              </a:rPr>
              <a:t>：</a:t>
            </a:r>
            <a:r>
              <a:rPr lang="ja-JP" altLang="en-US" sz="1400" dirty="0">
                <a:solidFill>
                  <a:prstClr val="black"/>
                </a:solidFill>
                <a:latin typeface="Aktiv Grotesk JP" panose="020B0504020202020204" pitchFamily="50" charset="-128"/>
                <a:ea typeface="Aktiv Grotesk JP" panose="020B0504020202020204" pitchFamily="50" charset="-128"/>
              </a:rPr>
              <a:t>第</a:t>
            </a:r>
            <a:r>
              <a:rPr lang="en-US" altLang="ja-JP" sz="1400" dirty="0">
                <a:solidFill>
                  <a:prstClr val="black"/>
                </a:solidFill>
                <a:latin typeface="Aktiv Grotesk JP" panose="020B0504020202020204" pitchFamily="50" charset="-128"/>
                <a:ea typeface="Aktiv Grotesk JP" panose="020B0504020202020204" pitchFamily="50" charset="-128"/>
              </a:rPr>
              <a:t>40</a:t>
            </a:r>
            <a:r>
              <a:rPr lang="ja-JP" altLang="en-US" sz="1400" dirty="0">
                <a:solidFill>
                  <a:prstClr val="black"/>
                </a:solidFill>
                <a:latin typeface="Aktiv Grotesk JP" panose="020B0504020202020204" pitchFamily="50" charset="-128"/>
                <a:ea typeface="Aktiv Grotesk JP" panose="020B0504020202020204" pitchFamily="50" charset="-128"/>
              </a:rPr>
              <a:t>回日本肺癌学会ワークショップ</a:t>
            </a:r>
            <a:endParaRPr kumimoji="1" lang="ja-JP" altLang="en-US" sz="1400" b="0"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mn-cs"/>
            </a:endParaRPr>
          </a:p>
        </p:txBody>
      </p:sp>
      <p:sp>
        <p:nvSpPr>
          <p:cNvPr id="6" name="object 40">
            <a:extLst>
              <a:ext uri="{FF2B5EF4-FFF2-40B4-BE49-F238E27FC236}">
                <a16:creationId xmlns:a16="http://schemas.microsoft.com/office/drawing/2014/main" id="{6C13E634-3B07-B763-8498-F928F339152B}"/>
              </a:ext>
            </a:extLst>
          </p:cNvPr>
          <p:cNvSpPr txBox="1"/>
          <p:nvPr/>
        </p:nvSpPr>
        <p:spPr>
          <a:xfrm>
            <a:off x="-273893" y="6657785"/>
            <a:ext cx="8187016" cy="1149260"/>
          </a:xfrm>
          <a:prstGeom prst="rect">
            <a:avLst/>
          </a:prstGeom>
          <a:noFill/>
        </p:spPr>
        <p:txBody>
          <a:bodyPr vert="horz" wrap="square" lIns="0" tIns="28800" rIns="0" bIns="0" rtlCol="0" anchor="ctr" anchorCtr="0">
            <a:spAutoFit/>
          </a:bodyPr>
          <a:lstStyle/>
          <a:p>
            <a:pPr algn="ctr" defTabSz="631636" fontAlgn="auto">
              <a:lnSpc>
                <a:spcPts val="4500"/>
              </a:lnSpc>
              <a:spcBef>
                <a:spcPts val="0"/>
              </a:spcBef>
              <a:spcAft>
                <a:spcPts val="0"/>
              </a:spcAft>
              <a:defRPr/>
            </a:pPr>
            <a:r>
              <a:rPr lang="ja-JP" altLang="en-US" sz="3600" b="1" spc="60" dirty="0">
                <a:solidFill>
                  <a:srgbClr val="003477"/>
                </a:solidFill>
                <a:latin typeface="Aktiv Grotesk JP" panose="020B0504020202020204" pitchFamily="50" charset="-128"/>
                <a:ea typeface="Aktiv Grotesk JP" panose="020B0504020202020204" pitchFamily="50" charset="-128"/>
                <a:cs typeface="A-OTF Shin Go Pro"/>
              </a:rPr>
              <a:t>根治を目指す周術期</a:t>
            </a:r>
            <a:r>
              <a:rPr lang="en-US" altLang="ja-JP" sz="3600" b="1" spc="60" dirty="0">
                <a:solidFill>
                  <a:srgbClr val="003477"/>
                </a:solidFill>
                <a:latin typeface="Aktiv Grotesk JP" panose="020B0504020202020204" pitchFamily="50" charset="-128"/>
                <a:ea typeface="Aktiv Grotesk JP" panose="020B0504020202020204" pitchFamily="50" charset="-128"/>
                <a:cs typeface="A-OTF Shin Go Pro"/>
              </a:rPr>
              <a:t>ICI</a:t>
            </a:r>
            <a:r>
              <a:rPr lang="ja-JP" altLang="en-US" sz="3600" b="1" spc="60" dirty="0">
                <a:solidFill>
                  <a:srgbClr val="003477"/>
                </a:solidFill>
                <a:latin typeface="Aktiv Grotesk JP" panose="020B0504020202020204" pitchFamily="50" charset="-128"/>
                <a:ea typeface="Aktiv Grotesk JP" panose="020B0504020202020204" pitchFamily="50" charset="-128"/>
                <a:cs typeface="A-OTF Shin Go Pro"/>
              </a:rPr>
              <a:t>治療</a:t>
            </a:r>
            <a:endParaRPr lang="en-US" altLang="ja-JP" sz="3600" b="1" spc="60" dirty="0">
              <a:solidFill>
                <a:srgbClr val="003477"/>
              </a:solidFill>
              <a:latin typeface="Aktiv Grotesk JP" panose="020B0504020202020204" pitchFamily="50" charset="-128"/>
              <a:ea typeface="Aktiv Grotesk JP" panose="020B0504020202020204" pitchFamily="50" charset="-128"/>
              <a:cs typeface="A-OTF Shin Go Pro"/>
            </a:endParaRPr>
          </a:p>
          <a:p>
            <a:pPr algn="ctr" defTabSz="631636" fontAlgn="auto">
              <a:lnSpc>
                <a:spcPts val="4500"/>
              </a:lnSpc>
              <a:spcBef>
                <a:spcPts val="0"/>
              </a:spcBef>
              <a:spcAft>
                <a:spcPts val="0"/>
              </a:spcAft>
              <a:defRPr/>
            </a:pPr>
            <a:r>
              <a:rPr lang="ja-JP" altLang="en-US" sz="3000" b="1" spc="60" dirty="0">
                <a:solidFill>
                  <a:srgbClr val="003477"/>
                </a:solidFill>
                <a:latin typeface="Aktiv Grotesk JP" panose="020B0504020202020204" pitchFamily="50" charset="-128"/>
                <a:ea typeface="Aktiv Grotesk JP" panose="020B0504020202020204" pitchFamily="50" charset="-128"/>
                <a:cs typeface="A-OTF Shin Go Pro"/>
              </a:rPr>
              <a:t>～呼吸器外科医だからこそ伝えたい～</a:t>
            </a:r>
            <a:endParaRPr lang="en-US" sz="3000" b="1" spc="60" dirty="0">
              <a:solidFill>
                <a:srgbClr val="003477"/>
              </a:solidFill>
              <a:latin typeface="Aktiv Grotesk JP" panose="020B0504020202020204" pitchFamily="50" charset="-128"/>
              <a:ea typeface="Aktiv Grotesk JP" panose="020B0504020202020204" pitchFamily="50" charset="-128"/>
              <a:cs typeface="A-OTF Shin Go Pro"/>
            </a:endParaRPr>
          </a:p>
        </p:txBody>
      </p:sp>
      <p:sp>
        <p:nvSpPr>
          <p:cNvPr id="9" name="object 46">
            <a:extLst>
              <a:ext uri="{FF2B5EF4-FFF2-40B4-BE49-F238E27FC236}">
                <a16:creationId xmlns:a16="http://schemas.microsoft.com/office/drawing/2014/main" id="{C0ABB9D7-5933-5294-7A07-F1823F2D05F7}"/>
              </a:ext>
            </a:extLst>
          </p:cNvPr>
          <p:cNvSpPr txBox="1"/>
          <p:nvPr/>
        </p:nvSpPr>
        <p:spPr>
          <a:xfrm>
            <a:off x="1458655" y="1674872"/>
            <a:ext cx="5046521" cy="969496"/>
          </a:xfrm>
          <a:prstGeom prst="rect">
            <a:avLst/>
          </a:prstGeom>
        </p:spPr>
        <p:txBody>
          <a:bodyPr vert="horz" wrap="square" lIns="0" tIns="0" rIns="0" bIns="0" rtlCol="0">
            <a:spAutoFit/>
          </a:bodyPr>
          <a:lstStyle/>
          <a:p>
            <a:pPr marL="67310" defTabSz="893277" fontAlgn="auto">
              <a:spcBef>
                <a:spcPts val="0"/>
              </a:spcBef>
              <a:spcAft>
                <a:spcPts val="0"/>
              </a:spcAft>
              <a:defRPr/>
            </a:pPr>
            <a:r>
              <a:rPr lang="ja-JP" altLang="en-US" sz="900" dirty="0">
                <a:latin typeface="Aktiv Grotesk JP" panose="020B0504020202020204" pitchFamily="50" charset="-128"/>
                <a:ea typeface="Aktiv Grotesk JP" panose="020B0504020202020204" pitchFamily="50" charset="-128"/>
                <a:cs typeface="A-OTF Shin Go Pro"/>
              </a:rPr>
              <a:t>謹啓</a:t>
            </a:r>
          </a:p>
          <a:p>
            <a:pPr marL="67310" defTabSz="893277" fontAlgn="auto">
              <a:spcBef>
                <a:spcPts val="0"/>
              </a:spcBef>
              <a:spcAft>
                <a:spcPts val="0"/>
              </a:spcAft>
              <a:defRPr/>
            </a:pPr>
            <a:r>
              <a:rPr lang="ja-JP" altLang="en-US" sz="900" dirty="0">
                <a:latin typeface="Aktiv Grotesk JP" panose="020B0504020202020204" pitchFamily="50" charset="-128"/>
                <a:ea typeface="Aktiv Grotesk JP" panose="020B0504020202020204" pitchFamily="50" charset="-128"/>
                <a:cs typeface="A-OTF Shin Go Pro"/>
              </a:rPr>
              <a:t>時下、皆様方におかれましては益々ご清祥のこととお慶び申し上げます。</a:t>
            </a:r>
            <a:endParaRPr lang="en-US" altLang="ja-JP" sz="900" dirty="0">
              <a:latin typeface="Aktiv Grotesk JP" panose="020B0504020202020204" pitchFamily="50" charset="-128"/>
              <a:ea typeface="Aktiv Grotesk JP" panose="020B0504020202020204" pitchFamily="50" charset="-128"/>
              <a:cs typeface="A-OTF Shin Go Pro"/>
            </a:endParaRPr>
          </a:p>
          <a:p>
            <a:pPr marL="67310" defTabSz="893277" fontAlgn="auto">
              <a:spcBef>
                <a:spcPts val="0"/>
              </a:spcBef>
              <a:spcAft>
                <a:spcPts val="0"/>
              </a:spcAft>
              <a:defRPr/>
            </a:pPr>
            <a:r>
              <a:rPr lang="ja-JP" altLang="en-US" sz="900" dirty="0">
                <a:latin typeface="Aktiv Grotesk JP" panose="020B0504020202020204" pitchFamily="50" charset="-128"/>
                <a:ea typeface="Aktiv Grotesk JP" panose="020B0504020202020204" pitchFamily="50" charset="-128"/>
                <a:cs typeface="A-OTF Shin Go Pro"/>
              </a:rPr>
              <a:t>平素は弊社製品に関しまして格別のご高配を賜り、厚く御礼申し上げます。</a:t>
            </a:r>
            <a:endParaRPr lang="en-US" altLang="ja-JP" sz="900" dirty="0">
              <a:latin typeface="Aktiv Grotesk JP" panose="020B0504020202020204" pitchFamily="50" charset="-128"/>
              <a:ea typeface="Aktiv Grotesk JP" panose="020B0504020202020204" pitchFamily="50" charset="-128"/>
              <a:cs typeface="A-OTF Shin Go Pro"/>
            </a:endParaRPr>
          </a:p>
          <a:p>
            <a:pPr marL="67310" defTabSz="893277" fontAlgn="auto">
              <a:spcBef>
                <a:spcPts val="0"/>
              </a:spcBef>
              <a:spcAft>
                <a:spcPts val="0"/>
              </a:spcAft>
              <a:defRPr/>
            </a:pPr>
            <a:r>
              <a:rPr lang="ja-JP" altLang="en-US" sz="900" dirty="0">
                <a:latin typeface="Aktiv Grotesk JP" panose="020B0504020202020204" pitchFamily="50" charset="-128"/>
                <a:ea typeface="Aktiv Grotesk JP" panose="020B0504020202020204" pitchFamily="50" charset="-128"/>
                <a:cs typeface="A-OTF Shin Go Pro"/>
              </a:rPr>
              <a:t>さてこの度、下記のテーマにて「第</a:t>
            </a:r>
            <a:r>
              <a:rPr lang="en-US" altLang="ja-JP" sz="900" dirty="0">
                <a:latin typeface="Aktiv Grotesk JP" panose="020B0504020202020204" pitchFamily="50" charset="-128"/>
                <a:ea typeface="Aktiv Grotesk JP" panose="020B0504020202020204" pitchFamily="50" charset="-128"/>
                <a:cs typeface="A-OTF Shin Go Pro"/>
              </a:rPr>
              <a:t>40</a:t>
            </a:r>
            <a:r>
              <a:rPr lang="ja-JP" altLang="en-US" sz="900" dirty="0">
                <a:latin typeface="Aktiv Grotesk JP" panose="020B0504020202020204" pitchFamily="50" charset="-128"/>
                <a:ea typeface="Aktiv Grotesk JP" panose="020B0504020202020204" pitchFamily="50" charset="-128"/>
                <a:cs typeface="A-OTF Shin Go Pro"/>
              </a:rPr>
              <a:t>回日本肺癌学会ワークショップ スイーツセミナー」を</a:t>
            </a:r>
          </a:p>
          <a:p>
            <a:pPr marL="67310" defTabSz="893277" fontAlgn="auto">
              <a:spcBef>
                <a:spcPts val="0"/>
              </a:spcBef>
              <a:spcAft>
                <a:spcPts val="0"/>
              </a:spcAft>
              <a:defRPr/>
            </a:pPr>
            <a:r>
              <a:rPr lang="ja-JP" altLang="en-US" sz="900" dirty="0">
                <a:latin typeface="Aktiv Grotesk JP" panose="020B0504020202020204" pitchFamily="50" charset="-128"/>
                <a:ea typeface="Aktiv Grotesk JP" panose="020B0504020202020204" pitchFamily="50" charset="-128"/>
                <a:cs typeface="A-OTF Shin Go Pro"/>
              </a:rPr>
              <a:t>開催させて頂く運びとなりました。</a:t>
            </a:r>
            <a:endParaRPr lang="en-US" altLang="ja-JP" sz="900" dirty="0">
              <a:latin typeface="Aktiv Grotesk JP" panose="020B0504020202020204" pitchFamily="50" charset="-128"/>
              <a:ea typeface="Aktiv Grotesk JP" panose="020B0504020202020204" pitchFamily="50" charset="-128"/>
              <a:cs typeface="A-OTF Shin Go Pro"/>
            </a:endParaRPr>
          </a:p>
          <a:p>
            <a:pPr marL="67310" defTabSz="893277" fontAlgn="auto">
              <a:spcBef>
                <a:spcPts val="0"/>
              </a:spcBef>
              <a:spcAft>
                <a:spcPts val="0"/>
              </a:spcAft>
              <a:defRPr/>
            </a:pPr>
            <a:r>
              <a:rPr lang="ja-JP" altLang="en-US" sz="900" dirty="0">
                <a:latin typeface="Aktiv Grotesk JP" panose="020B0504020202020204" pitchFamily="50" charset="-128"/>
                <a:ea typeface="Aktiv Grotesk JP" panose="020B0504020202020204" pitchFamily="50" charset="-128"/>
                <a:cs typeface="A-OTF Shin Go Pro"/>
              </a:rPr>
              <a:t>つきましては、ご多用とは存じますが、ご参加賜りますようご案内申し上げます。  </a:t>
            </a:r>
            <a:endParaRPr lang="en-US" altLang="ja-JP" sz="900" dirty="0">
              <a:latin typeface="Aktiv Grotesk JP" panose="020B0504020202020204" pitchFamily="50" charset="-128"/>
              <a:ea typeface="Aktiv Grotesk JP" panose="020B0504020202020204" pitchFamily="50" charset="-128"/>
              <a:cs typeface="A-OTF Shin Go Pro"/>
            </a:endParaRPr>
          </a:p>
          <a:p>
            <a:pPr marL="67310" defTabSz="893277" fontAlgn="auto">
              <a:spcBef>
                <a:spcPts val="0"/>
              </a:spcBef>
              <a:spcAft>
                <a:spcPts val="0"/>
              </a:spcAft>
              <a:defRPr/>
            </a:pPr>
            <a:r>
              <a:rPr lang="ja-JP" altLang="en-US" sz="900" dirty="0">
                <a:latin typeface="Aktiv Grotesk JP" panose="020B0504020202020204" pitchFamily="50" charset="-128"/>
                <a:ea typeface="Aktiv Grotesk JP" panose="020B0504020202020204" pitchFamily="50" charset="-128"/>
                <a:cs typeface="A-OTF Shin Go Pro"/>
              </a:rPr>
              <a:t>　　　　　　　　　　　　　　　　　　　　　　　　　　　　　　　　　　　　　　　　謹白</a:t>
            </a:r>
          </a:p>
        </p:txBody>
      </p:sp>
      <p:sp>
        <p:nvSpPr>
          <p:cNvPr id="3" name="object 40">
            <a:extLst>
              <a:ext uri="{FF2B5EF4-FFF2-40B4-BE49-F238E27FC236}">
                <a16:creationId xmlns:a16="http://schemas.microsoft.com/office/drawing/2014/main" id="{CD845A2A-07ED-8EE6-DA9C-6E55586EEF0C}"/>
              </a:ext>
            </a:extLst>
          </p:cNvPr>
          <p:cNvSpPr txBox="1"/>
          <p:nvPr/>
        </p:nvSpPr>
        <p:spPr>
          <a:xfrm>
            <a:off x="1260351" y="4673029"/>
            <a:ext cx="4968552" cy="1321743"/>
          </a:xfrm>
          <a:prstGeom prst="rect">
            <a:avLst/>
          </a:prstGeom>
          <a:noFill/>
        </p:spPr>
        <p:txBody>
          <a:bodyPr vert="horz" wrap="square" lIns="0" tIns="28800" rIns="0" bIns="0" rtlCol="0" anchor="ctr" anchorCtr="0">
            <a:spAutoFit/>
          </a:bodyPr>
          <a:lstStyle/>
          <a:p>
            <a:pPr marL="0" marR="0" lvl="0" indent="0" algn="l" defTabSz="893277" rtl="0" eaLnBrk="1" fontAlgn="base" latinLnBrk="0" hangingPunct="1">
              <a:lnSpc>
                <a:spcPct val="150000"/>
              </a:lnSpc>
              <a:spcBef>
                <a:spcPts val="0"/>
              </a:spcBef>
              <a:spcAft>
                <a:spcPts val="0"/>
              </a:spcAft>
              <a:buClrTx/>
              <a:buSzTx/>
              <a:buFontTx/>
              <a:buNone/>
              <a:tabLst/>
              <a:defRPr/>
            </a:pPr>
            <a:r>
              <a:rPr lang="ja-JP" altLang="en-US" sz="3200" b="1" spc="54" dirty="0">
                <a:solidFill>
                  <a:prstClr val="black"/>
                </a:solidFill>
                <a:latin typeface="Aktiv Grotesk JP" panose="020B0504020202020204" pitchFamily="50" charset="-128"/>
                <a:ea typeface="Aktiv Grotesk JP" panose="020B0504020202020204" pitchFamily="50" charset="-128"/>
                <a:cs typeface="A-OTF Shin Go Pro"/>
              </a:rPr>
              <a:t>清嶋</a:t>
            </a:r>
            <a:r>
              <a:rPr kumimoji="1" lang="ja-JP" altLang="en-US" sz="3200" b="1" i="0" u="none" strike="noStrike" kern="1200" cap="none" spc="54"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　護之　</a:t>
            </a:r>
            <a:r>
              <a:rPr kumimoji="1" lang="ja-JP" altLang="en-US" sz="3600" b="1" i="0" u="none" strike="noStrike" kern="1200" cap="none" spc="0" normalizeH="0" baseline="-6000" noProof="0" dirty="0">
                <a:ln>
                  <a:noFill/>
                </a:ln>
                <a:solidFill>
                  <a:prstClr val="black"/>
                </a:solidFill>
                <a:effectLst/>
                <a:uLnTx/>
                <a:uFillTx/>
                <a:latin typeface="Aktiv Grotesk JP" panose="020B0504020202020204" pitchFamily="50" charset="-128"/>
                <a:ea typeface="Aktiv Grotesk JP" panose="020B0504020202020204" pitchFamily="50" charset="-128"/>
                <a:cs typeface="+mn-cs"/>
              </a:rPr>
              <a:t>先生</a:t>
            </a:r>
            <a:endParaRPr kumimoji="1" lang="en-US" altLang="ja-JP" sz="3600" b="1" i="0" u="none" strike="noStrike" kern="1200" cap="none" spc="0" normalizeH="0" baseline="-6000" noProof="0" dirty="0">
              <a:ln>
                <a:noFill/>
              </a:ln>
              <a:solidFill>
                <a:prstClr val="black"/>
              </a:solidFill>
              <a:effectLst/>
              <a:uLnTx/>
              <a:uFillTx/>
              <a:latin typeface="Aktiv Grotesk JP" panose="020B0504020202020204" pitchFamily="50" charset="-128"/>
              <a:ea typeface="Aktiv Grotesk JP" panose="020B0504020202020204" pitchFamily="50" charset="-128"/>
              <a:cs typeface="+mn-cs"/>
            </a:endParaRPr>
          </a:p>
          <a:p>
            <a:pPr lvl="0" defTabSz="893277">
              <a:spcBef>
                <a:spcPts val="0"/>
              </a:spcBef>
              <a:spcAft>
                <a:spcPts val="0"/>
              </a:spcAft>
              <a:defRPr/>
            </a:pPr>
            <a:r>
              <a:rPr lang="ja-JP" altLang="en-US" sz="1800" b="1" dirty="0">
                <a:solidFill>
                  <a:prstClr val="black"/>
                </a:solidFill>
                <a:latin typeface="Aktiv Grotesk JP" panose="020B0504020202020204" pitchFamily="50" charset="-128"/>
                <a:ea typeface="Aktiv Grotesk JP" panose="020B0504020202020204" pitchFamily="50" charset="-128"/>
              </a:rPr>
              <a:t>茨城県立中央病院・茨城県地域がんセンター</a:t>
            </a:r>
            <a:endParaRPr lang="en-US" altLang="ja-JP" sz="1800" b="1" dirty="0">
              <a:solidFill>
                <a:prstClr val="black"/>
              </a:solidFill>
              <a:latin typeface="Aktiv Grotesk JP" panose="020B0504020202020204" pitchFamily="50" charset="-128"/>
              <a:ea typeface="Aktiv Grotesk JP" panose="020B0504020202020204" pitchFamily="50" charset="-128"/>
            </a:endParaRPr>
          </a:p>
          <a:p>
            <a:pPr lvl="0" defTabSz="893277">
              <a:spcBef>
                <a:spcPts val="0"/>
              </a:spcBef>
              <a:spcAft>
                <a:spcPts val="0"/>
              </a:spcAft>
              <a:defRPr/>
            </a:pPr>
            <a:r>
              <a:rPr lang="ja-JP" altLang="en-US" sz="1800" b="1" dirty="0">
                <a:solidFill>
                  <a:prstClr val="black"/>
                </a:solidFill>
                <a:latin typeface="Aktiv Grotesk JP" panose="020B0504020202020204" pitchFamily="50" charset="-128"/>
                <a:ea typeface="Aktiv Grotesk JP" panose="020B0504020202020204" pitchFamily="50" charset="-128"/>
              </a:rPr>
              <a:t>　　　　呼吸器センター長・呼吸器外科部長</a:t>
            </a:r>
            <a:endParaRPr kumimoji="1" lang="en-US" altLang="ja-JP" sz="1800" b="1" i="0" u="none" strike="noStrike" kern="1200" cap="none" spc="0"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mn-cs"/>
            </a:endParaRPr>
          </a:p>
        </p:txBody>
      </p:sp>
      <p:sp>
        <p:nvSpPr>
          <p:cNvPr id="11" name="object 19">
            <a:extLst>
              <a:ext uri="{FF2B5EF4-FFF2-40B4-BE49-F238E27FC236}">
                <a16:creationId xmlns:a16="http://schemas.microsoft.com/office/drawing/2014/main" id="{FE603209-780B-6E04-1027-9DCB347BB24A}"/>
              </a:ext>
            </a:extLst>
          </p:cNvPr>
          <p:cNvSpPr txBox="1"/>
          <p:nvPr/>
        </p:nvSpPr>
        <p:spPr>
          <a:xfrm>
            <a:off x="453154" y="4901863"/>
            <a:ext cx="663181" cy="408673"/>
          </a:xfrm>
          <a:prstGeom prst="roundRect">
            <a:avLst>
              <a:gd name="adj" fmla="val 50000"/>
            </a:avLst>
          </a:prstGeom>
          <a:solidFill>
            <a:srgbClr val="7EA8AD"/>
          </a:solidFill>
        </p:spPr>
        <p:txBody>
          <a:bodyPr vert="horz" wrap="none" lIns="0" tIns="0" rIns="0" bIns="0" rtlCol="0" anchor="ctr">
            <a:noAutofit/>
          </a:bodyPr>
          <a:lstStyle/>
          <a:p>
            <a:pPr marL="0" marR="5081" lvl="0" indent="0" algn="ctr" defTabSz="893366" rtl="0" eaLnBrk="1" fontAlgn="ctr" latinLnBrk="0" hangingPunct="1">
              <a:lnSpc>
                <a:spcPct val="100000"/>
              </a:lnSpc>
              <a:spcBef>
                <a:spcPts val="0"/>
              </a:spcBef>
              <a:spcAft>
                <a:spcPts val="0"/>
              </a:spcAft>
              <a:buClrTx/>
              <a:buSzTx/>
              <a:buFontTx/>
              <a:buNone/>
              <a:tabLst/>
              <a:defRPr/>
            </a:pPr>
            <a:r>
              <a:rPr lang="ja-JP" altLang="en-US" sz="1600" b="1" dirty="0">
                <a:solidFill>
                  <a:prstClr val="white"/>
                </a:solidFill>
                <a:latin typeface="Aktiv Grotesk JP" panose="020B0504020202020204" pitchFamily="50" charset="-128"/>
                <a:ea typeface="Aktiv Grotesk JP" panose="020B0504020202020204" pitchFamily="50" charset="-128"/>
                <a:cs typeface="A-OTF Shin Go Pro"/>
              </a:rPr>
              <a:t>座長</a:t>
            </a:r>
            <a:endParaRPr kumimoji="1" sz="1600" b="1" i="0" u="none" strike="noStrike" kern="1200" cap="none" spc="0" normalizeH="0" baseline="0" noProof="0" dirty="0">
              <a:ln>
                <a:noFill/>
              </a:ln>
              <a:solidFill>
                <a:prstClr val="white"/>
              </a:solidFill>
              <a:effectLst/>
              <a:uLnTx/>
              <a:uFillTx/>
              <a:latin typeface="Aktiv Grotesk JP" panose="020B0504020202020204" pitchFamily="50" charset="-128"/>
              <a:ea typeface="Aktiv Grotesk JP" panose="020B0504020202020204" pitchFamily="50" charset="-128"/>
              <a:cs typeface="A-OTF Shin Go Pro"/>
            </a:endParaRPr>
          </a:p>
        </p:txBody>
      </p:sp>
      <p:sp>
        <p:nvSpPr>
          <p:cNvPr id="10" name="object 40">
            <a:extLst>
              <a:ext uri="{FF2B5EF4-FFF2-40B4-BE49-F238E27FC236}">
                <a16:creationId xmlns:a16="http://schemas.microsoft.com/office/drawing/2014/main" id="{AFB9DB05-8084-86ED-81DF-B1B674996DAE}"/>
              </a:ext>
            </a:extLst>
          </p:cNvPr>
          <p:cNvSpPr txBox="1"/>
          <p:nvPr/>
        </p:nvSpPr>
        <p:spPr>
          <a:xfrm>
            <a:off x="1260351" y="7866980"/>
            <a:ext cx="6048672" cy="1321743"/>
          </a:xfrm>
          <a:prstGeom prst="rect">
            <a:avLst/>
          </a:prstGeom>
          <a:noFill/>
        </p:spPr>
        <p:txBody>
          <a:bodyPr vert="horz" wrap="square" lIns="0" tIns="28800" rIns="0" bIns="0" rtlCol="0" anchor="ctr" anchorCtr="0">
            <a:spAutoFit/>
          </a:bodyPr>
          <a:lstStyle/>
          <a:p>
            <a:pPr marL="0" marR="0" lvl="0" indent="0" algn="l" defTabSz="893277" rtl="0" eaLnBrk="1" fontAlgn="base" latinLnBrk="0" hangingPunct="1">
              <a:lnSpc>
                <a:spcPct val="150000"/>
              </a:lnSpc>
              <a:spcBef>
                <a:spcPts val="0"/>
              </a:spcBef>
              <a:spcAft>
                <a:spcPts val="0"/>
              </a:spcAft>
              <a:buClrTx/>
              <a:buSzTx/>
              <a:buFontTx/>
              <a:buNone/>
              <a:tabLst/>
              <a:defRPr/>
            </a:pPr>
            <a:r>
              <a:rPr lang="ja-JP" altLang="en-US" sz="3200" b="1" spc="54" dirty="0">
                <a:solidFill>
                  <a:prstClr val="black"/>
                </a:solidFill>
                <a:latin typeface="Aktiv Grotesk JP" panose="020B0504020202020204" pitchFamily="50" charset="-128"/>
                <a:ea typeface="Aktiv Grotesk JP" panose="020B0504020202020204" pitchFamily="50" charset="-128"/>
                <a:cs typeface="A-OTF Shin Go Pro"/>
              </a:rPr>
              <a:t>足立</a:t>
            </a:r>
            <a:r>
              <a:rPr kumimoji="1" lang="ja-JP" altLang="en-US" sz="3200" b="1" i="0" u="none" strike="noStrike" kern="1200" cap="none" spc="54" normalizeH="0" baseline="0" noProof="0" dirty="0">
                <a:ln>
                  <a:noFill/>
                </a:ln>
                <a:solidFill>
                  <a:prstClr val="black"/>
                </a:solidFill>
                <a:effectLst/>
                <a:uLnTx/>
                <a:uFillTx/>
                <a:latin typeface="Aktiv Grotesk JP" panose="020B0504020202020204" pitchFamily="50" charset="-128"/>
                <a:ea typeface="Aktiv Grotesk JP" panose="020B0504020202020204" pitchFamily="50" charset="-128"/>
                <a:cs typeface="A-OTF Shin Go Pro"/>
              </a:rPr>
              <a:t>　広幸　</a:t>
            </a:r>
            <a:r>
              <a:rPr kumimoji="1" lang="ja-JP" altLang="en-US" sz="3600" b="1" i="0" u="none" strike="noStrike" kern="1200" cap="none" spc="0" normalizeH="0" baseline="-6000" noProof="0" dirty="0">
                <a:ln>
                  <a:noFill/>
                </a:ln>
                <a:solidFill>
                  <a:prstClr val="black"/>
                </a:solidFill>
                <a:effectLst/>
                <a:uLnTx/>
                <a:uFillTx/>
                <a:latin typeface="Aktiv Grotesk JP" panose="020B0504020202020204" pitchFamily="50" charset="-128"/>
                <a:ea typeface="Aktiv Grotesk JP" panose="020B0504020202020204" pitchFamily="50" charset="-128"/>
                <a:cs typeface="+mn-cs"/>
              </a:rPr>
              <a:t>先生</a:t>
            </a:r>
            <a:endParaRPr kumimoji="1" lang="en-US" altLang="ja-JP" sz="3600" b="1" i="0" u="none" strike="noStrike" kern="1200" cap="none" spc="0" normalizeH="0" baseline="-6000" noProof="0" dirty="0">
              <a:ln>
                <a:noFill/>
              </a:ln>
              <a:solidFill>
                <a:prstClr val="black"/>
              </a:solidFill>
              <a:effectLst/>
              <a:uLnTx/>
              <a:uFillTx/>
              <a:latin typeface="Aktiv Grotesk JP" panose="020B0504020202020204" pitchFamily="50" charset="-128"/>
              <a:ea typeface="Aktiv Grotesk JP" panose="020B0504020202020204" pitchFamily="50" charset="-128"/>
              <a:cs typeface="+mn-cs"/>
            </a:endParaRPr>
          </a:p>
          <a:p>
            <a:pPr lvl="0" defTabSz="893277">
              <a:spcBef>
                <a:spcPts val="0"/>
              </a:spcBef>
              <a:spcAft>
                <a:spcPts val="0"/>
              </a:spcAft>
              <a:defRPr/>
            </a:pPr>
            <a:r>
              <a:rPr lang="ja-JP" altLang="en-US" sz="1800" b="1" dirty="0">
                <a:solidFill>
                  <a:prstClr val="black"/>
                </a:solidFill>
                <a:latin typeface="Aktiv Grotesk JP" panose="020B0504020202020204" pitchFamily="50" charset="-128"/>
                <a:ea typeface="Aktiv Grotesk JP" panose="020B0504020202020204" pitchFamily="50" charset="-128"/>
              </a:rPr>
              <a:t>横浜市立大学附属市民総合医療センター </a:t>
            </a:r>
            <a:endParaRPr lang="en-US" altLang="ja-JP" sz="1800" b="1" dirty="0">
              <a:solidFill>
                <a:prstClr val="black"/>
              </a:solidFill>
              <a:latin typeface="Aktiv Grotesk JP" panose="020B0504020202020204" pitchFamily="50" charset="-128"/>
              <a:ea typeface="Aktiv Grotesk JP" panose="020B0504020202020204" pitchFamily="50" charset="-128"/>
            </a:endParaRPr>
          </a:p>
          <a:p>
            <a:pPr lvl="0" defTabSz="893277">
              <a:spcBef>
                <a:spcPts val="0"/>
              </a:spcBef>
              <a:spcAft>
                <a:spcPts val="0"/>
              </a:spcAft>
              <a:defRPr/>
            </a:pPr>
            <a:r>
              <a:rPr lang="ja-JP" altLang="en-US" sz="1800" b="1" dirty="0">
                <a:solidFill>
                  <a:prstClr val="black"/>
                </a:solidFill>
                <a:latin typeface="Aktiv Grotesk JP" panose="020B0504020202020204" pitchFamily="50" charset="-128"/>
                <a:ea typeface="Aktiv Grotesk JP" panose="020B0504020202020204" pitchFamily="50" charset="-128"/>
              </a:rPr>
              <a:t>　　　呼吸器病センター 外科部長　講師</a:t>
            </a:r>
            <a:endParaRPr lang="en-US" altLang="ja-JP" sz="1800" b="1" dirty="0">
              <a:solidFill>
                <a:prstClr val="black"/>
              </a:solidFill>
              <a:latin typeface="Aktiv Grotesk JP" panose="020B0504020202020204" pitchFamily="50" charset="-128"/>
              <a:ea typeface="Aktiv Grotesk JP" panose="020B0504020202020204" pitchFamily="50" charset="-128"/>
            </a:endParaRPr>
          </a:p>
        </p:txBody>
      </p:sp>
    </p:spTree>
    <p:extLst>
      <p:ext uri="{BB962C8B-B14F-4D97-AF65-F5344CB8AC3E}">
        <p14:creationId xmlns:p14="http://schemas.microsoft.com/office/powerpoint/2010/main" val="3049698966"/>
      </p:ext>
    </p:extLst>
  </p:cSld>
  <p:clrMapOvr>
    <a:masterClrMapping/>
  </p:clrMapOvr>
</p:sld>
</file>

<file path=ppt/theme/theme1.xml><?xml version="1.0" encoding="utf-8"?>
<a:theme xmlns:a="http://schemas.openxmlformats.org/drawingml/2006/main" name="1_デザインの設定">
  <a:themeElements>
    <a:clrScheme name="1_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デザインの設定">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6DB328"/>
        </a:solidFill>
        <a:ln w="9525" cap="flat" cmpd="sng" algn="ctr">
          <a:no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ctr" defTabSz="995363" rtl="0" eaLnBrk="1" fontAlgn="base" latinLnBrk="0" hangingPunct="1">
          <a:lnSpc>
            <a:spcPct val="100000"/>
          </a:lnSpc>
          <a:spcBef>
            <a:spcPct val="0"/>
          </a:spcBef>
          <a:spcAft>
            <a:spcPct val="0"/>
          </a:spcAft>
          <a:buClrTx/>
          <a:buSzTx/>
          <a:buFontTx/>
          <a:buNone/>
          <a:tabLst/>
          <a:defRPr kumimoji="1" sz="20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1" lang="ja-JP" altLang="ja-JP" sz="20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1_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デザインの設定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デザインの設定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デザインの設定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デザインの設定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デザインの設定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デザインの設定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デザインの設定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デザインの設定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デザインの設定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デザインの設定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デザインの設定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Aktiv Grotesk">
      <a:majorFont>
        <a:latin typeface="Aktiv Grotesk JP"/>
        <a:ea typeface="Aktiv Grotesk JP"/>
        <a:cs typeface=""/>
      </a:majorFont>
      <a:minorFont>
        <a:latin typeface="Aktiv Grotesk JP"/>
        <a:ea typeface="Aktiv Grotesk JP"/>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71BF597684DA40A7F914A4BD884CB7" ma:contentTypeVersion="16" ma:contentTypeDescription="Create a new document." ma:contentTypeScope="" ma:versionID="61bd6775534052f2ed1bce0519ddf79b">
  <xsd:schema xmlns:xsd="http://www.w3.org/2001/XMLSchema" xmlns:xs="http://www.w3.org/2001/XMLSchema" xmlns:p="http://schemas.microsoft.com/office/2006/metadata/properties" xmlns:ns1="http://schemas.microsoft.com/sharepoint/v3" xmlns:ns2="385fad9c-b975-48ec-866b-82d43d933791" xmlns:ns3="8f97522d-91da-4e32-9640-e45bef40db92" targetNamespace="http://schemas.microsoft.com/office/2006/metadata/properties" ma:root="true" ma:fieldsID="1fbf5ac0bdfbb69936ae200b1b4d5145" ns1:_="" ns2:_="" ns3:_="">
    <xsd:import namespace="http://schemas.microsoft.com/sharepoint/v3"/>
    <xsd:import namespace="385fad9c-b975-48ec-866b-82d43d933791"/>
    <xsd:import namespace="8f97522d-91da-4e32-9640-e45bef40db92"/>
    <xsd:element name="properties">
      <xsd:complexType>
        <xsd:sequence>
          <xsd:element name="documentManagement">
            <xsd:complexType>
              <xsd:all>
                <xsd:element ref="ns2:CS_x4f5c__x6210__x8005_" minOccurs="0"/>
                <xsd:element ref="ns2:Closed"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1:_ip_UnifiedCompliancePolicyProperties" minOccurs="0"/>
                <xsd:element ref="ns1:_ip_UnifiedCompliancePolicyUIAc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5fad9c-b975-48ec-866b-82d43d933791" elementFormDefault="qualified">
    <xsd:import namespace="http://schemas.microsoft.com/office/2006/documentManagement/types"/>
    <xsd:import namespace="http://schemas.microsoft.com/office/infopath/2007/PartnerControls"/>
    <xsd:element name="CS_x4f5c__x6210__x8005_" ma:index="8" nillable="true" ma:displayName="CS作成者" ma:format="Dropdown" ma:internalName="CS_x4f5c__x6210__x8005_">
      <xsd:simpleType>
        <xsd:union memberTypes="dms:Text">
          <xsd:simpleType>
            <xsd:restriction base="dms:Choice">
              <xsd:enumeration value="降幡"/>
              <xsd:enumeration value="坂本"/>
              <xsd:enumeration value="永岡"/>
            </xsd:restriction>
          </xsd:simpleType>
        </xsd:union>
      </xsd:simpleType>
    </xsd:element>
    <xsd:element name="Closed" ma:index="9" nillable="true" ma:displayName="Closed" ma:default="0" ma:format="Dropdown" ma:internalName="Closed">
      <xsd:simpleType>
        <xsd:restriction base="dms:Boolea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3f5e642b-91f5-4888-b018-43334a040d09"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f97522d-91da-4e32-9640-e45bef40db92"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d9ec065b-a2db-40c4-a9a0-28f0b6ccbf8d}" ma:internalName="TaxCatchAll" ma:showField="CatchAllData" ma:web="8f97522d-91da-4e32-9640-e45bef40db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sisl xmlns:xsi="http://www.w3.org/2001/XMLSchema-instance" xmlns:xsd="http://www.w3.org/2001/XMLSchema" xmlns="http://www.boldonjames.com/2008/01/sie/internal/label" sislVersion="0" policy="a10f9ac0-5937-4b4f-b459-96aedd9ed2c5">
  <element uid="72a5d865-2c9e-41bb-b8a0-b31322cd1ede" value=""/>
</sisl>
</file>

<file path=customXml/item5.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8f97522d-91da-4e32-9640-e45bef40db92" xsi:nil="true"/>
    <lcf76f155ced4ddcb4097134ff3c332f xmlns="385fad9c-b975-48ec-866b-82d43d933791">
      <Terms xmlns="http://schemas.microsoft.com/office/infopath/2007/PartnerControls"/>
    </lcf76f155ced4ddcb4097134ff3c332f>
    <Closed xmlns="385fad9c-b975-48ec-866b-82d43d933791">false</Closed>
    <CS_x4f5c__x6210__x8005_ xmlns="385fad9c-b975-48ec-866b-82d43d933791" xsi:nil="true"/>
  </documentManagement>
</p:properties>
</file>

<file path=customXml/itemProps1.xml><?xml version="1.0" encoding="utf-8"?>
<ds:datastoreItem xmlns:ds="http://schemas.openxmlformats.org/officeDocument/2006/customXml" ds:itemID="{4A2B293D-DBB5-4B62-96AA-47FFC719B58E}">
  <ds:schemaRefs>
    <ds:schemaRef ds:uri="http://schemas.microsoft.com/sharepoint/v3/contenttype/forms"/>
  </ds:schemaRefs>
</ds:datastoreItem>
</file>

<file path=customXml/itemProps2.xml><?xml version="1.0" encoding="utf-8"?>
<ds:datastoreItem xmlns:ds="http://schemas.openxmlformats.org/officeDocument/2006/customXml" ds:itemID="{BC0C8209-A32A-46B4-8912-D102CA73788A}"/>
</file>

<file path=customXml/itemProps3.xml><?xml version="1.0" encoding="utf-8"?>
<ds:datastoreItem xmlns:ds="http://schemas.openxmlformats.org/officeDocument/2006/customXml" ds:itemID="{B51C6703-6281-42EC-8EAE-A082A85EAD1A}">
  <ds:schemaRefs>
    <ds:schemaRef ds:uri="http://schemas.microsoft.com/office/2006/metadata/longProperties"/>
  </ds:schemaRefs>
</ds:datastoreItem>
</file>

<file path=customXml/itemProps4.xml><?xml version="1.0" encoding="utf-8"?>
<ds:datastoreItem xmlns:ds="http://schemas.openxmlformats.org/officeDocument/2006/customXml" ds:itemID="{A284B0B1-D714-405B-8756-0B24AE6090E6}">
  <ds:schemaRefs>
    <ds:schemaRef ds:uri="http://www.w3.org/2001/XMLSchema"/>
    <ds:schemaRef ds:uri="http://www.boldonjames.com/2008/01/sie/internal/label"/>
  </ds:schemaRefs>
</ds:datastoreItem>
</file>

<file path=customXml/itemProps5.xml><?xml version="1.0" encoding="utf-8"?>
<ds:datastoreItem xmlns:ds="http://schemas.openxmlformats.org/officeDocument/2006/customXml" ds:itemID="{6371A6FE-22FA-4487-9392-8E668F3E23C7}">
  <ds:schemaRefs>
    <ds:schemaRef ds:uri="http://schemas.microsoft.com/office/2006/metadata/properties"/>
    <ds:schemaRef ds:uri="http://purl.org/dc/elements/1.1/"/>
    <ds:schemaRef ds:uri="http://schemas.microsoft.com/office/infopath/2007/PartnerControls"/>
    <ds:schemaRef ds:uri="http://schemas.microsoft.com/sharepoint/v3"/>
    <ds:schemaRef ds:uri="8f97522d-91da-4e32-9640-e45bef40db92"/>
    <ds:schemaRef ds:uri="http://purl.org/dc/terms/"/>
    <ds:schemaRef ds:uri="http://schemas.openxmlformats.org/package/2006/metadata/core-properties"/>
    <ds:schemaRef ds:uri="http://www.w3.org/XML/1998/namespace"/>
    <ds:schemaRef ds:uri="http://schemas.microsoft.com/office/2006/documentManagement/types"/>
    <ds:schemaRef ds:uri="385fad9c-b975-48ec-866b-82d43d93379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542</TotalTime>
  <Words>207</Words>
  <Application>Microsoft Office PowerPoint</Application>
  <PresentationFormat>ユーザー設定</PresentationFormat>
  <Paragraphs>31</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Aktiv Grotesk JP</vt:lpstr>
      <vt:lpstr>Arial</vt:lpstr>
      <vt:lpstr>Calibri</vt:lpstr>
      <vt:lpstr>1_デザインの設定</vt:lpstr>
      <vt:lpstr>Office Theme</vt:lpstr>
      <vt:lpstr>PowerPoint プレゼンテーション</vt:lpstr>
    </vt:vector>
  </TitlesOfParts>
  <Company>Anqbell-Japan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Anqbell</dc:creator>
  <cp:lastModifiedBy>Sakamoto, Yuuichi Field Seminar Management</cp:lastModifiedBy>
  <cp:revision>581</cp:revision>
  <cp:lastPrinted>2024-06-04T09:51:52Z</cp:lastPrinted>
  <dcterms:created xsi:type="dcterms:W3CDTF">2012-12-13T11:59:41Z</dcterms:created>
  <dcterms:modified xsi:type="dcterms:W3CDTF">2026-05-07T01:52:31Z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opic">
    <vt:lpwstr>1;#Applications|8e09118e-ed8b-47f1-981c-667c7c501c19</vt:lpwstr>
  </property>
  <property fmtid="{D5CDD505-2E9C-101B-9397-08002B2CF9AE}" pid="3" name="Document Type">
    <vt:lpwstr>2;#General Documents|3800aa69-3f5b-496d-9d66-65727403842a</vt:lpwstr>
  </property>
  <property fmtid="{D5CDD505-2E9C-101B-9397-08002B2CF9AE}" pid="4" name="docIndexRef">
    <vt:lpwstr>6150ca6a-5905-4968-8ec3-d4062e498601</vt:lpwstr>
  </property>
  <property fmtid="{D5CDD505-2E9C-101B-9397-08002B2CF9AE}" pid="5" name="bjSaver">
    <vt:lpwstr>f3AzNbQhDMlWzqUrOEh8xRTnSebmNYOQ</vt:lpwstr>
  </property>
  <property fmtid="{D5CDD505-2E9C-101B-9397-08002B2CF9AE}" pid="6" name="_AdHocReviewCycleID">
    <vt:i4>-1298734322</vt:i4>
  </property>
  <property fmtid="{D5CDD505-2E9C-101B-9397-08002B2CF9AE}" pid="7" name="_NewReviewCycle">
    <vt:lpwstr/>
  </property>
  <property fmtid="{D5CDD505-2E9C-101B-9397-08002B2CF9AE}" pid="8" name="_EmailSubject">
    <vt:lpwstr>抄録・ご略歴ご提出依頼【第40回日本肺癌学会ワークショップ】</vt:lpwstr>
  </property>
  <property fmtid="{D5CDD505-2E9C-101B-9397-08002B2CF9AE}" pid="9" name="_AuthorEmail">
    <vt:lpwstr>yotaro.akizuki@msd.com</vt:lpwstr>
  </property>
  <property fmtid="{D5CDD505-2E9C-101B-9397-08002B2CF9AE}" pid="10" name="_AuthorEmailDisplayName">
    <vt:lpwstr>Akizuki, Yotaro (ONC kitakanto1)</vt:lpwstr>
  </property>
  <property fmtid="{D5CDD505-2E9C-101B-9397-08002B2CF9AE}" pid="11" name="_PreviousAdHocReviewCycleID">
    <vt:i4>1290128132</vt:i4>
  </property>
  <property fmtid="{D5CDD505-2E9C-101B-9397-08002B2CF9AE}" pid="12" name="ContentTypeId">
    <vt:lpwstr>0x010100C171BF597684DA40A7F914A4BD884CB7</vt:lpwstr>
  </property>
  <property fmtid="{D5CDD505-2E9C-101B-9397-08002B2CF9AE}" pid="13" name="bjDocumentLabelXML">
    <vt:lpwstr>&lt;?xml version="1.0" encoding="us-ascii"?&gt;&lt;sisl xmlns:xsi="http://www.w3.org/2001/XMLSchema-instance" xmlns:xsd="http://www.w3.org/2001/XMLSchema" sislVersion="0" policy="a10f9ac0-5937-4b4f-b459-96aedd9ed2c5" xmlns="http://www.boldonjames.com/2008/01/sie/i</vt:lpwstr>
  </property>
  <property fmtid="{D5CDD505-2E9C-101B-9397-08002B2CF9AE}" pid="14" name="bjDocumentLabelXML-0">
    <vt:lpwstr>nternal/label"&gt;&lt;element uid="72a5d865-2c9e-41bb-b8a0-b31322cd1ede" value="" /&gt;&lt;/sisl&gt;</vt:lpwstr>
  </property>
  <property fmtid="{D5CDD505-2E9C-101B-9397-08002B2CF9AE}" pid="15" name="bjDocumentSecurityLabel">
    <vt:lpwstr>Not Classified</vt:lpwstr>
  </property>
  <property fmtid="{D5CDD505-2E9C-101B-9397-08002B2CF9AE}" pid="16" name="MSIP_Label_e81acc0d-dcc4-4dc9-a2c5-be70b05a2fe6_Enabled">
    <vt:lpwstr>true</vt:lpwstr>
  </property>
  <property fmtid="{D5CDD505-2E9C-101B-9397-08002B2CF9AE}" pid="17" name="MSIP_Label_e81acc0d-dcc4-4dc9-a2c5-be70b05a2fe6_SetDate">
    <vt:lpwstr>2024-08-07T08:28:57Z</vt:lpwstr>
  </property>
  <property fmtid="{D5CDD505-2E9C-101B-9397-08002B2CF9AE}" pid="18" name="MSIP_Label_e81acc0d-dcc4-4dc9-a2c5-be70b05a2fe6_Method">
    <vt:lpwstr>Privileged</vt:lpwstr>
  </property>
  <property fmtid="{D5CDD505-2E9C-101B-9397-08002B2CF9AE}" pid="19" name="MSIP_Label_e81acc0d-dcc4-4dc9-a2c5-be70b05a2fe6_Name">
    <vt:lpwstr>e81acc0d-dcc4-4dc9-a2c5-be70b05a2fe6</vt:lpwstr>
  </property>
  <property fmtid="{D5CDD505-2E9C-101B-9397-08002B2CF9AE}" pid="20" name="MSIP_Label_e81acc0d-dcc4-4dc9-a2c5-be70b05a2fe6_SiteId">
    <vt:lpwstr>a00de4ec-48a8-43a6-be74-e31274e2060d</vt:lpwstr>
  </property>
  <property fmtid="{D5CDD505-2E9C-101B-9397-08002B2CF9AE}" pid="21" name="MSIP_Label_e81acc0d-dcc4-4dc9-a2c5-be70b05a2fe6_ActionId">
    <vt:lpwstr>10a87387-2865-42da-9c0d-24effb5c5e43</vt:lpwstr>
  </property>
  <property fmtid="{D5CDD505-2E9C-101B-9397-08002B2CF9AE}" pid="22" name="MSIP_Label_e81acc0d-dcc4-4dc9-a2c5-be70b05a2fe6_ContentBits">
    <vt:lpwstr>0</vt:lpwstr>
  </property>
  <property fmtid="{D5CDD505-2E9C-101B-9397-08002B2CF9AE}" pid="23" name="MediaServiceImageTags">
    <vt:lpwstr/>
  </property>
</Properties>
</file>